
<file path=[Content_Types].xml><?xml version="1.0" encoding="utf-8"?>
<Types xmlns="http://schemas.openxmlformats.org/package/2006/content-types">
  <Default Extension="rels" ContentType="application/vnd.openxmlformats-package.relationships+xml"/>
  <Default Extension="xml" ContentType="application/xml"/>
  <Default Extension="fntdata" ContentType="application/x-fontdata"/>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notesSlides/notesSlide4.xml" ContentType="application/vnd.openxmlformats-officedocument.presentationml.notesSlide+xml"/>
  <Override PartName="/ppt/slides/slide5.xml" ContentType="application/vnd.openxmlformats-officedocument.presentationml.slide+xml"/>
  <Override PartName="/ppt/notesSlides/notesSlide5.xml" ContentType="application/vnd.openxmlformats-officedocument.presentationml.notesSlide+xml"/>
  <Override PartName="/ppt/slides/slide6.xml" ContentType="application/vnd.openxmlformats-officedocument.presentationml.slide+xml"/>
  <Override PartName="/ppt/notesSlides/notesSlide6.xml" ContentType="application/vnd.openxmlformats-officedocument.presentationml.notesSlide+xml"/>
  <Override PartName="/ppt/slides/slide7.xml" ContentType="application/vnd.openxmlformats-officedocument.presentationml.slide+xml"/>
  <Override PartName="/ppt/notesSlides/notesSlide7.xml" ContentType="application/vnd.openxmlformats-officedocument.presentationml.notesSlide+xml"/>
  <Override PartName="/ppt/slides/slide8.xml" ContentType="application/vnd.openxmlformats-officedocument.presentationml.slide+xml"/>
  <Override PartName="/ppt/notesSlides/notesSlide8.xml" ContentType="application/vnd.openxmlformats-officedocument.presentationml.notesSlide+xml"/>
  <Override PartName="/ppt/slides/slide9.xml" ContentType="application/vnd.openxmlformats-officedocument.presentationml.slide+xml"/>
  <Override PartName="/ppt/notesSlides/notesSlide9.xml" ContentType="application/vnd.openxmlformats-officedocument.presentationml.notesSlide+xml"/>
  <Override PartName="/ppt/slides/slide10.xml" ContentType="application/vnd.openxmlformats-officedocument.presentationml.slide+xml"/>
  <Override PartName="/ppt/notesSlides/notesSlide10.xml" ContentType="application/vnd.openxmlformats-officedocument.presentationml.notesSlide+xml"/>
  <Override PartName="/ppt/slides/slide11.xml" ContentType="application/vnd.openxmlformats-officedocument.presentationml.slide+xml"/>
  <Override PartName="/ppt/notesSlides/notesSlide11.xml" ContentType="application/vnd.openxmlformats-officedocument.presentationml.notesSlide+xml"/>
  <Override PartName="/ppt/slides/slide12.xml" ContentType="application/vnd.openxmlformats-officedocument.presentationml.slide+xml"/>
  <Override PartName="/ppt/notesSlides/notesSlide12.xml" ContentType="application/vnd.openxmlformats-officedocument.presentationml.notesSlide+xml"/>
  <Override PartName="/ppt/slides/slide13.xml" ContentType="application/vnd.openxmlformats-officedocument.presentationml.slide+xml"/>
  <Override PartName="/ppt/notesSlides/notesSlide13.xml" ContentType="application/vnd.openxmlformats-officedocument.presentationml.notesSlide+xml"/>
  <Override PartName="/ppt/slides/slide14.xml" ContentType="application/vnd.openxmlformats-officedocument.presentationml.slide+xml"/>
  <Override PartName="/ppt/notesSlides/notesSlide14.xml" ContentType="application/vnd.openxmlformats-officedocument.presentationml.notesSlide+xml"/>
  <Override PartName="/ppt/slides/slide15.xml" ContentType="application/vnd.openxmlformats-officedocument.presentationml.slide+xml"/>
  <Override PartName="/ppt/notesSlides/notesSlide15.xml" ContentType="application/vnd.openxmlformats-officedocument.presentationml.notesSlide+xml"/>
  <Override PartName="/ppt/slides/slide16.xml" ContentType="application/vnd.openxmlformats-officedocument.presentationml.slide+xml"/>
  <Override PartName="/ppt/notesSlides/notesSlide16.xml" ContentType="application/vnd.openxmlformats-officedocument.presentationml.notesSlide+xml"/>
  <Override PartName="/ppt/slides/slide17.xml" ContentType="application/vnd.openxmlformats-officedocument.presentationml.slide+xml"/>
  <Override PartName="/ppt/notesSlides/notesSlide17.xml" ContentType="application/vnd.openxmlformats-officedocument.presentationml.notes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autoCompressPictures="0" embedTrueTypeFonts="1" saveSubsetFonts="1" strictFirstAndLastChars="0">
  <p:sldMasterIdLst>
    <p:sldMasterId id="2147483648" r:id="rId1"/>
  </p:sldMasterIdLst>
  <p:notesMasterIdLst>
    <p:notesMasterId r:id="rId2"/>
  </p:notesMasterIdLst>
  <p:sldIdLst>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Lst>
  <p:sldSz cy="5143500" cx="9144000"/>
  <p:notesSz cx="6858000" cy="9144000"/>
  <p:embeddedFontLst>
    <p:embeddedFont>
      <p:font typeface="Montserrat"/>
      <p:regular r:id="rId20"/>
      <p:bold r:id="rId21"/>
      <p:italic r:id="rId22"/>
      <p:boldItalic r:id="rId23"/>
    </p:embeddedFont>
  </p:embeddedFontLst>
  <p:defaultText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showComments="0">
  <p:slideViewPr>
    <p:cSldViewPr snapToGrid="0">
      <p:cViewPr varScale="1">
        <p:scale>
          <a:sx n="100" d="100"/>
          <a:sy n="100" d="100"/>
        </p:scale>
        <p:origin x="0" y="0"/>
      </p:cViewPr>
      <p:guideLst>
        <p:guide orient="horz" pos="1620"/>
        <p:guide pos="2880"/>
      </p:guideLst>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tableStyles" Target="tableStyles.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93" name="Shape 2"/>
        <p:cNvGrpSpPr/>
        <p:nvPr/>
      </p:nvGrpSpPr>
      <p:grpSpPr>
        <a:xfrm>
          <a:off x="0" y="0"/>
          <a:ext cx="0" cy="0"/>
          <a:chOff x="0" y="0"/>
          <a:chExt cx="0" cy="0"/>
        </a:xfrm>
      </p:grpSpPr>
      <p:sp>
        <p:nvSpPr>
          <p:cNvPr id="1048661" name="Google Shape;3;n"/>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8662" name="Google Shape;4;n"/>
          <p:cNvSpPr txBox="1"/>
          <p:nvPr>
            <p:ph type="body" idx="1"/>
          </p:nvPr>
        </p:nvSpPr>
        <p:spPr>
          <a:xfrm>
            <a:off x="685800" y="4343400"/>
            <a:ext cx="5486400" cy="4114800"/>
          </a:xfrm>
          <a:prstGeom prst="rect"/>
          <a:noFill/>
          <a:ln>
            <a:noFill/>
          </a:ln>
        </p:spPr>
        <p:txBody>
          <a:bodyPr anchor="t" anchorCtr="0" bIns="91425" lIns="91425" rIns="91425" spcFirstLastPara="1" tIns="91425" wrap="square">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hlink="hlink" folHlink="folHlink"/>
  <p:notes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 name="Shape 50"/>
        <p:cNvGrpSpPr/>
        <p:nvPr/>
      </p:nvGrpSpPr>
      <p:grpSpPr>
        <a:xfrm>
          <a:off x="0" y="0"/>
          <a:ext cx="0" cy="0"/>
          <a:chOff x="0" y="0"/>
          <a:chExt cx="0" cy="0"/>
        </a:xfrm>
      </p:grpSpPr>
      <p:sp>
        <p:nvSpPr>
          <p:cNvPr id="1048585" name="Google Shape;51;p:notes"/>
          <p:cNvSpPr/>
          <p:nvPr>
            <p:ph type="sldImg" idx="2"/>
          </p:nvPr>
        </p:nvSpPr>
        <p:spPr>
          <a:xfrm>
            <a:off x="381300" y="685800"/>
            <a:ext cx="6096075"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86" name="Google Shape;52;p: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62" name="Shape 141"/>
        <p:cNvGrpSpPr/>
        <p:nvPr/>
      </p:nvGrpSpPr>
      <p:grpSpPr>
        <a:xfrm>
          <a:off x="0" y="0"/>
          <a:ext cx="0" cy="0"/>
          <a:chOff x="0" y="0"/>
          <a:chExt cx="0" cy="0"/>
        </a:xfrm>
      </p:grpSpPr>
      <p:sp>
        <p:nvSpPr>
          <p:cNvPr id="1048619" name="Google Shape;142;g1171fd951e5_0_1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0" name="Google Shape;143;g1171fd951e5_0_1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146"/>
        <p:cNvGrpSpPr/>
        <p:nvPr/>
      </p:nvGrpSpPr>
      <p:grpSpPr>
        <a:xfrm>
          <a:off x="0" y="0"/>
          <a:ext cx="0" cy="0"/>
          <a:chOff x="0" y="0"/>
          <a:chExt cx="0" cy="0"/>
        </a:xfrm>
      </p:grpSpPr>
      <p:sp>
        <p:nvSpPr>
          <p:cNvPr id="1048621" name="Google Shape;147;gd363b607ae_1_31: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2" name="Google Shape;148;gd363b607ae_1_3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68" name="Shape 151"/>
        <p:cNvGrpSpPr/>
        <p:nvPr/>
      </p:nvGrpSpPr>
      <p:grpSpPr>
        <a:xfrm>
          <a:off x="0" y="0"/>
          <a:ext cx="0" cy="0"/>
          <a:chOff x="0" y="0"/>
          <a:chExt cx="0" cy="0"/>
        </a:xfrm>
      </p:grpSpPr>
      <p:sp>
        <p:nvSpPr>
          <p:cNvPr id="1048623" name="Google Shape;152;g25d1c8ff7d2_0_3: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4" name="Google Shape;153;g25d1c8ff7d2_0_3: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156"/>
        <p:cNvGrpSpPr/>
        <p:nvPr/>
      </p:nvGrpSpPr>
      <p:grpSpPr>
        <a:xfrm>
          <a:off x="0" y="0"/>
          <a:ext cx="0" cy="0"/>
          <a:chOff x="0" y="0"/>
          <a:chExt cx="0" cy="0"/>
        </a:xfrm>
      </p:grpSpPr>
      <p:sp>
        <p:nvSpPr>
          <p:cNvPr id="1048625" name="Google Shape;157;g1171fd951e5_0_6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6" name="Google Shape;158;g1171fd951e5_0_6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4" name="Shape 161"/>
        <p:cNvGrpSpPr/>
        <p:nvPr/>
      </p:nvGrpSpPr>
      <p:grpSpPr>
        <a:xfrm>
          <a:off x="0" y="0"/>
          <a:ext cx="0" cy="0"/>
          <a:chOff x="0" y="0"/>
          <a:chExt cx="0" cy="0"/>
        </a:xfrm>
      </p:grpSpPr>
      <p:sp>
        <p:nvSpPr>
          <p:cNvPr id="1048627" name="Google Shape;162;g1171fd951e5_0_71: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28" name="Google Shape;163;g1171fd951e5_0_7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166"/>
        <p:cNvGrpSpPr/>
        <p:nvPr/>
      </p:nvGrpSpPr>
      <p:grpSpPr>
        <a:xfrm>
          <a:off x="0" y="0"/>
          <a:ext cx="0" cy="0"/>
          <a:chOff x="0" y="0"/>
          <a:chExt cx="0" cy="0"/>
        </a:xfrm>
      </p:grpSpPr>
      <p:sp>
        <p:nvSpPr>
          <p:cNvPr id="1048629" name="Google Shape;167;g1171fd951e5_0_12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0" name="Google Shape;168;g1171fd951e5_0_12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0" name="Shape 172"/>
        <p:cNvGrpSpPr/>
        <p:nvPr/>
      </p:nvGrpSpPr>
      <p:grpSpPr>
        <a:xfrm>
          <a:off x="0" y="0"/>
          <a:ext cx="0" cy="0"/>
          <a:chOff x="0" y="0"/>
          <a:chExt cx="0" cy="0"/>
        </a:xfrm>
      </p:grpSpPr>
      <p:sp>
        <p:nvSpPr>
          <p:cNvPr id="1048631" name="Google Shape;173;gd363b607ae_1_4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2" name="Google Shape;174;gd363b607ae_1_4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3" name="Shape 179"/>
        <p:cNvGrpSpPr/>
        <p:nvPr/>
      </p:nvGrpSpPr>
      <p:grpSpPr>
        <a:xfrm>
          <a:off x="0" y="0"/>
          <a:ext cx="0" cy="0"/>
          <a:chOff x="0" y="0"/>
          <a:chExt cx="0" cy="0"/>
        </a:xfrm>
      </p:grpSpPr>
      <p:sp>
        <p:nvSpPr>
          <p:cNvPr id="1048635" name="Google Shape;180;gd363b607ae_1_121: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36" name="Google Shape;181;gd363b607ae_1_12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 name="Shape 64"/>
        <p:cNvGrpSpPr/>
        <p:nvPr/>
      </p:nvGrpSpPr>
      <p:grpSpPr>
        <a:xfrm>
          <a:off x="0" y="0"/>
          <a:ext cx="0" cy="0"/>
          <a:chOff x="0" y="0"/>
          <a:chExt cx="0" cy="0"/>
        </a:xfrm>
      </p:grpSpPr>
      <p:sp>
        <p:nvSpPr>
          <p:cNvPr id="1048594" name="Google Shape;65;gd363b607ae_0_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595" name="Google Shape;66;gd363b607ae_0_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 name="Shape 75"/>
        <p:cNvGrpSpPr/>
        <p:nvPr/>
      </p:nvGrpSpPr>
      <p:grpSpPr>
        <a:xfrm>
          <a:off x="0" y="0"/>
          <a:ext cx="0" cy="0"/>
          <a:chOff x="0" y="0"/>
          <a:chExt cx="0" cy="0"/>
        </a:xfrm>
      </p:grpSpPr>
      <p:sp>
        <p:nvSpPr>
          <p:cNvPr id="1048601" name="Google Shape;76;gd363b607ae_0_2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2" name="Google Shape;77;gd363b607ae_0_2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 name="Shape 87"/>
        <p:cNvGrpSpPr/>
        <p:nvPr/>
      </p:nvGrpSpPr>
      <p:grpSpPr>
        <a:xfrm>
          <a:off x="0" y="0"/>
          <a:ext cx="0" cy="0"/>
          <a:chOff x="0" y="0"/>
          <a:chExt cx="0" cy="0"/>
        </a:xfrm>
      </p:grpSpPr>
      <p:sp>
        <p:nvSpPr>
          <p:cNvPr id="1048607" name="Google Shape;88;gd363b607ae_1_4: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08" name="Google Shape;89;gd363b607ae_1_4: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7" name="Shape 110"/>
        <p:cNvGrpSpPr/>
        <p:nvPr/>
      </p:nvGrpSpPr>
      <p:grpSpPr>
        <a:xfrm>
          <a:off x="0" y="0"/>
          <a:ext cx="0" cy="0"/>
          <a:chOff x="0" y="0"/>
          <a:chExt cx="0" cy="0"/>
        </a:xfrm>
      </p:grpSpPr>
      <p:sp>
        <p:nvSpPr>
          <p:cNvPr id="1048609" name="Google Shape;111;gd363b607ae_1_27:notes"/>
          <p:cNvSpPr/>
          <p:nvPr>
            <p:ph type="sldImg" idx="2"/>
          </p:nvPr>
        </p:nvSpPr>
        <p:spPr>
          <a:xfrm>
            <a:off x="381188" y="685800"/>
            <a:ext cx="60963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0" name="Google Shape;112;gd363b607ae_1_27: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50" name="Shape 115"/>
        <p:cNvGrpSpPr/>
        <p:nvPr/>
      </p:nvGrpSpPr>
      <p:grpSpPr>
        <a:xfrm>
          <a:off x="0" y="0"/>
          <a:ext cx="0" cy="0"/>
          <a:chOff x="0" y="0"/>
          <a:chExt cx="0" cy="0"/>
        </a:xfrm>
      </p:grpSpPr>
      <p:sp>
        <p:nvSpPr>
          <p:cNvPr id="1048611" name="Google Shape;116;g1171fd951e5_0_60: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2" name="Google Shape;117;g1171fd951e5_0_60: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120"/>
        <p:cNvGrpSpPr/>
        <p:nvPr/>
      </p:nvGrpSpPr>
      <p:grpSpPr>
        <a:xfrm>
          <a:off x="0" y="0"/>
          <a:ext cx="0" cy="0"/>
          <a:chOff x="0" y="0"/>
          <a:chExt cx="0" cy="0"/>
        </a:xfrm>
      </p:grpSpPr>
      <p:sp>
        <p:nvSpPr>
          <p:cNvPr id="1048613" name="Google Shape;121;gd363b607ae_1_41: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4" name="Google Shape;122;gd363b607ae_1_41: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56" name="Shape 128"/>
        <p:cNvGrpSpPr/>
        <p:nvPr/>
      </p:nvGrpSpPr>
      <p:grpSpPr>
        <a:xfrm>
          <a:off x="0" y="0"/>
          <a:ext cx="0" cy="0"/>
          <a:chOff x="0" y="0"/>
          <a:chExt cx="0" cy="0"/>
        </a:xfrm>
      </p:grpSpPr>
      <p:sp>
        <p:nvSpPr>
          <p:cNvPr id="1048615" name="Google Shape;129;g25d1c8ff7d2_0_8: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6" name="Google Shape;130;g25d1c8ff7d2_0_8: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133"/>
        <p:cNvGrpSpPr/>
        <p:nvPr/>
      </p:nvGrpSpPr>
      <p:grpSpPr>
        <a:xfrm>
          <a:off x="0" y="0"/>
          <a:ext cx="0" cy="0"/>
          <a:chOff x="0" y="0"/>
          <a:chExt cx="0" cy="0"/>
        </a:xfrm>
      </p:grpSpPr>
      <p:sp>
        <p:nvSpPr>
          <p:cNvPr id="1048617" name="Google Shape;134;g25d1c8ff7d2_0_15:notes"/>
          <p:cNvSpPr/>
          <p:nvPr>
            <p:ph type="sldImg" idx="2"/>
          </p:nvPr>
        </p:nvSpPr>
        <p:spPr>
          <a:xfrm>
            <a:off x="381300" y="685800"/>
            <a:ext cx="6096000" cy="3429000"/>
          </a:xfrm>
          <a:custGeom>
            <a:avLst/>
            <a:ahLst/>
            <a:rect l="l" t="t" r="r" b="b"/>
            <a:pathLst>
              <a:path w="120000" h="120000" extrusionOk="0">
                <a:moveTo>
                  <a:pt x="0" y="0"/>
                </a:moveTo>
                <a:lnTo>
                  <a:pt x="120000" y="0"/>
                </a:lnTo>
                <a:lnTo>
                  <a:pt x="120000" y="120000"/>
                </a:lnTo>
                <a:lnTo>
                  <a:pt x="0" y="120000"/>
                </a:lnTo>
                <a:close/>
              </a:path>
            </a:pathLst>
          </a:custGeom>
        </p:spPr>
      </p:sp>
      <p:sp>
        <p:nvSpPr>
          <p:cNvPr id="1048618" name="Google Shape;135;g25d1c8ff7d2_0_15:notes"/>
          <p:cNvSpPr txBox="1"/>
          <p:nvPr>
            <p:ph type="body" idx="1"/>
          </p:nvPr>
        </p:nvSpPr>
        <p:spPr>
          <a:xfrm>
            <a:off x="685800" y="4343400"/>
            <a:ext cx="5486400" cy="4114800"/>
          </a:xfrm>
          <a:prstGeom prst="rect"/>
        </p:spPr>
        <p:txBody>
          <a:bodyPr anchor="t" anchorCtr="0" bIns="91425" lIns="91425" rIns="91425" spcFirstLastPara="1" tIns="91425" wrap="square">
            <a:noAutofit/>
          </a:bodyPr>
          <a:p>
            <a:pPr algn="l" indent="0" lvl="0" marL="0" rtl="0">
              <a:spcBef>
                <a:spcPts val="0"/>
              </a:spcBef>
              <a:spcAft>
                <a:spcPts val="0"/>
              </a:spcAft>
              <a:buNone/>
            </a:pPr>
            <a:r>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24" name="Shape 9"/>
        <p:cNvGrpSpPr/>
        <p:nvPr/>
      </p:nvGrpSpPr>
      <p:grpSpPr>
        <a:xfrm>
          <a:off x="0" y="0"/>
          <a:ext cx="0" cy="0"/>
          <a:chOff x="0" y="0"/>
          <a:chExt cx="0" cy="0"/>
        </a:xfrm>
      </p:grpSpPr>
      <p:sp>
        <p:nvSpPr>
          <p:cNvPr id="1048579" name="Google Shape;10;p2"/>
          <p:cNvSpPr txBox="1"/>
          <p:nvPr>
            <p:ph type="ctrTitle"/>
          </p:nvPr>
        </p:nvSpPr>
        <p:spPr>
          <a:xfrm>
            <a:off x="311708" y="744575"/>
            <a:ext cx="8520600" cy="2052600"/>
          </a:xfrm>
          <a:prstGeom prst="rect"/>
        </p:spPr>
        <p:txBody>
          <a:bodyPr anchor="b" anchorCtr="0" bIns="91425" lIns="91425" rIns="91425" spcFirstLastPara="1" tIns="91425" wrap="square">
            <a:normAutofit/>
          </a:bodyPr>
          <a:lstStyle>
            <a:lvl1pPr algn="ctr" lvl="0">
              <a:spcBef>
                <a:spcPts val="0"/>
              </a:spcBef>
              <a:spcAft>
                <a:spcPts val="0"/>
              </a:spcAft>
              <a:buSzPts val="5200"/>
              <a:buNone/>
              <a:defRPr sz="5200"/>
            </a:lvl1pPr>
            <a:lvl2pPr algn="ctr" lvl="1">
              <a:spcBef>
                <a:spcPts val="0"/>
              </a:spcBef>
              <a:spcAft>
                <a:spcPts val="0"/>
              </a:spcAft>
              <a:buSzPts val="5200"/>
              <a:buNone/>
              <a:defRPr sz="5200"/>
            </a:lvl2pPr>
            <a:lvl3pPr algn="ctr" lvl="2">
              <a:spcBef>
                <a:spcPts val="0"/>
              </a:spcBef>
              <a:spcAft>
                <a:spcPts val="0"/>
              </a:spcAft>
              <a:buSzPts val="5200"/>
              <a:buNone/>
              <a:defRPr sz="5200"/>
            </a:lvl3pPr>
            <a:lvl4pPr algn="ctr" lvl="3">
              <a:spcBef>
                <a:spcPts val="0"/>
              </a:spcBef>
              <a:spcAft>
                <a:spcPts val="0"/>
              </a:spcAft>
              <a:buSzPts val="5200"/>
              <a:buNone/>
              <a:defRPr sz="5200"/>
            </a:lvl4pPr>
            <a:lvl5pPr algn="ctr" lvl="4">
              <a:spcBef>
                <a:spcPts val="0"/>
              </a:spcBef>
              <a:spcAft>
                <a:spcPts val="0"/>
              </a:spcAft>
              <a:buSzPts val="5200"/>
              <a:buNone/>
              <a:defRPr sz="5200"/>
            </a:lvl5pPr>
            <a:lvl6pPr algn="ctr" lvl="5">
              <a:spcBef>
                <a:spcPts val="0"/>
              </a:spcBef>
              <a:spcAft>
                <a:spcPts val="0"/>
              </a:spcAft>
              <a:buSzPts val="5200"/>
              <a:buNone/>
              <a:defRPr sz="5200"/>
            </a:lvl6pPr>
            <a:lvl7pPr algn="ctr" lvl="6">
              <a:spcBef>
                <a:spcPts val="0"/>
              </a:spcBef>
              <a:spcAft>
                <a:spcPts val="0"/>
              </a:spcAft>
              <a:buSzPts val="5200"/>
              <a:buNone/>
              <a:defRPr sz="5200"/>
            </a:lvl7pPr>
            <a:lvl8pPr algn="ctr" lvl="7">
              <a:spcBef>
                <a:spcPts val="0"/>
              </a:spcBef>
              <a:spcAft>
                <a:spcPts val="0"/>
              </a:spcAft>
              <a:buSzPts val="5200"/>
              <a:buNone/>
              <a:defRPr sz="5200"/>
            </a:lvl8pPr>
            <a:lvl9pPr algn="ctr" lvl="8">
              <a:spcBef>
                <a:spcPts val="0"/>
              </a:spcBef>
              <a:spcAft>
                <a:spcPts val="0"/>
              </a:spcAft>
              <a:buSzPts val="5200"/>
              <a:buNone/>
              <a:defRPr sz="5200"/>
            </a:lvl9pPr>
          </a:lstStyle>
          <a:p/>
        </p:txBody>
      </p:sp>
      <p:sp>
        <p:nvSpPr>
          <p:cNvPr id="1048580" name="Google Shape;11;p2"/>
          <p:cNvSpPr txBox="1"/>
          <p:nvPr>
            <p:ph type="subTitle" idx="1"/>
          </p:nvPr>
        </p:nvSpPr>
        <p:spPr>
          <a:xfrm>
            <a:off x="311700" y="2834125"/>
            <a:ext cx="8520600" cy="7926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800"/>
              <a:buNone/>
              <a:defRPr sz="2800"/>
            </a:lvl1pPr>
            <a:lvl2pPr algn="ctr" lvl="1">
              <a:lnSpc>
                <a:spcPct val="100000"/>
              </a:lnSpc>
              <a:spcBef>
                <a:spcPts val="0"/>
              </a:spcBef>
              <a:spcAft>
                <a:spcPts val="0"/>
              </a:spcAft>
              <a:buSzPts val="2800"/>
              <a:buNone/>
              <a:defRPr sz="2800"/>
            </a:lvl2pPr>
            <a:lvl3pPr algn="ctr" lvl="2">
              <a:lnSpc>
                <a:spcPct val="100000"/>
              </a:lnSpc>
              <a:spcBef>
                <a:spcPts val="0"/>
              </a:spcBef>
              <a:spcAft>
                <a:spcPts val="0"/>
              </a:spcAft>
              <a:buSzPts val="2800"/>
              <a:buNone/>
              <a:defRPr sz="2800"/>
            </a:lvl3pPr>
            <a:lvl4pPr algn="ctr" lvl="3">
              <a:lnSpc>
                <a:spcPct val="100000"/>
              </a:lnSpc>
              <a:spcBef>
                <a:spcPts val="0"/>
              </a:spcBef>
              <a:spcAft>
                <a:spcPts val="0"/>
              </a:spcAft>
              <a:buSzPts val="2800"/>
              <a:buNone/>
              <a:defRPr sz="2800"/>
            </a:lvl4pPr>
            <a:lvl5pPr algn="ctr" lvl="4">
              <a:lnSpc>
                <a:spcPct val="100000"/>
              </a:lnSpc>
              <a:spcBef>
                <a:spcPts val="0"/>
              </a:spcBef>
              <a:spcAft>
                <a:spcPts val="0"/>
              </a:spcAft>
              <a:buSzPts val="2800"/>
              <a:buNone/>
              <a:defRPr sz="2800"/>
            </a:lvl5pPr>
            <a:lvl6pPr algn="ctr" lvl="5">
              <a:lnSpc>
                <a:spcPct val="100000"/>
              </a:lnSpc>
              <a:spcBef>
                <a:spcPts val="0"/>
              </a:spcBef>
              <a:spcAft>
                <a:spcPts val="0"/>
              </a:spcAft>
              <a:buSzPts val="2800"/>
              <a:buNone/>
              <a:defRPr sz="2800"/>
            </a:lvl6pPr>
            <a:lvl7pPr algn="ctr" lvl="6">
              <a:lnSpc>
                <a:spcPct val="100000"/>
              </a:lnSpc>
              <a:spcBef>
                <a:spcPts val="0"/>
              </a:spcBef>
              <a:spcAft>
                <a:spcPts val="0"/>
              </a:spcAft>
              <a:buSzPts val="2800"/>
              <a:buNone/>
              <a:defRPr sz="2800"/>
            </a:lvl7pPr>
            <a:lvl8pPr algn="ctr" lvl="7">
              <a:lnSpc>
                <a:spcPct val="100000"/>
              </a:lnSpc>
              <a:spcBef>
                <a:spcPts val="0"/>
              </a:spcBef>
              <a:spcAft>
                <a:spcPts val="0"/>
              </a:spcAft>
              <a:buSzPts val="2800"/>
              <a:buNone/>
              <a:defRPr sz="2800"/>
            </a:lvl8pPr>
            <a:lvl9pPr algn="ctr" lvl="8">
              <a:lnSpc>
                <a:spcPct val="100000"/>
              </a:lnSpc>
              <a:spcBef>
                <a:spcPts val="0"/>
              </a:spcBef>
              <a:spcAft>
                <a:spcPts val="0"/>
              </a:spcAft>
              <a:buSzPts val="2800"/>
              <a:buNone/>
              <a:defRPr sz="2800"/>
            </a:lvl9pPr>
          </a:lstStyle>
          <a:p/>
        </p:txBody>
      </p:sp>
      <p:sp>
        <p:nvSpPr>
          <p:cNvPr id="1048581" name="Google Shape;12;p2"/>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8" name="Shape 44"/>
        <p:cNvGrpSpPr/>
        <p:nvPr/>
      </p:nvGrpSpPr>
      <p:grpSpPr>
        <a:xfrm>
          <a:off x="0" y="0"/>
          <a:ext cx="0" cy="0"/>
          <a:chOff x="0" y="0"/>
          <a:chExt cx="0" cy="0"/>
        </a:xfrm>
      </p:grpSpPr>
      <p:sp>
        <p:nvSpPr>
          <p:cNvPr id="1048645" name="Google Shape;45;p11"/>
          <p:cNvSpPr txBox="1"/>
          <p:nvPr>
            <p:ph type="title" hasCustomPrompt="1"/>
          </p:nvPr>
        </p:nvSpPr>
        <p:spPr>
          <a:xfrm>
            <a:off x="311700" y="1106125"/>
            <a:ext cx="8520600" cy="1963500"/>
          </a:xfrm>
          <a:prstGeom prst="rect"/>
        </p:spPr>
        <p:txBody>
          <a:bodyPr anchor="b" anchorCtr="0" bIns="91425" lIns="91425" rIns="91425" spcFirstLastPara="1" tIns="91425" wrap="square">
            <a:normAutofit/>
          </a:bodyPr>
          <a:lstStyle>
            <a:lvl1pPr algn="ctr" lvl="0">
              <a:spcBef>
                <a:spcPts val="0"/>
              </a:spcBef>
              <a:spcAft>
                <a:spcPts val="0"/>
              </a:spcAft>
              <a:buSzPts val="12000"/>
              <a:buNone/>
              <a:defRPr sz="12000"/>
            </a:lvl1pPr>
            <a:lvl2pPr algn="ctr" lvl="1">
              <a:spcBef>
                <a:spcPts val="0"/>
              </a:spcBef>
              <a:spcAft>
                <a:spcPts val="0"/>
              </a:spcAft>
              <a:buSzPts val="12000"/>
              <a:buNone/>
              <a:defRPr sz="12000"/>
            </a:lvl2pPr>
            <a:lvl3pPr algn="ctr" lvl="2">
              <a:spcBef>
                <a:spcPts val="0"/>
              </a:spcBef>
              <a:spcAft>
                <a:spcPts val="0"/>
              </a:spcAft>
              <a:buSzPts val="12000"/>
              <a:buNone/>
              <a:defRPr sz="12000"/>
            </a:lvl3pPr>
            <a:lvl4pPr algn="ctr" lvl="3">
              <a:spcBef>
                <a:spcPts val="0"/>
              </a:spcBef>
              <a:spcAft>
                <a:spcPts val="0"/>
              </a:spcAft>
              <a:buSzPts val="12000"/>
              <a:buNone/>
              <a:defRPr sz="12000"/>
            </a:lvl4pPr>
            <a:lvl5pPr algn="ctr" lvl="4">
              <a:spcBef>
                <a:spcPts val="0"/>
              </a:spcBef>
              <a:spcAft>
                <a:spcPts val="0"/>
              </a:spcAft>
              <a:buSzPts val="12000"/>
              <a:buNone/>
              <a:defRPr sz="12000"/>
            </a:lvl5pPr>
            <a:lvl6pPr algn="ctr" lvl="5">
              <a:spcBef>
                <a:spcPts val="0"/>
              </a:spcBef>
              <a:spcAft>
                <a:spcPts val="0"/>
              </a:spcAft>
              <a:buSzPts val="12000"/>
              <a:buNone/>
              <a:defRPr sz="12000"/>
            </a:lvl6pPr>
            <a:lvl7pPr algn="ctr" lvl="6">
              <a:spcBef>
                <a:spcPts val="0"/>
              </a:spcBef>
              <a:spcAft>
                <a:spcPts val="0"/>
              </a:spcAft>
              <a:buSzPts val="12000"/>
              <a:buNone/>
              <a:defRPr sz="12000"/>
            </a:lvl7pPr>
            <a:lvl8pPr algn="ctr" lvl="7">
              <a:spcBef>
                <a:spcPts val="0"/>
              </a:spcBef>
              <a:spcAft>
                <a:spcPts val="0"/>
              </a:spcAft>
              <a:buSzPts val="12000"/>
              <a:buNone/>
              <a:defRPr sz="12000"/>
            </a:lvl8pPr>
            <a:lvl9pPr algn="ctr" lvl="8">
              <a:spcBef>
                <a:spcPts val="0"/>
              </a:spcBef>
              <a:spcAft>
                <a:spcPts val="0"/>
              </a:spcAft>
              <a:buSzPts val="12000"/>
              <a:buNone/>
              <a:defRPr sz="12000"/>
            </a:lvl9pPr>
          </a:lstStyle>
          <a:p>
            <a:r>
              <a:t>xx%</a:t>
            </a:r>
          </a:p>
        </p:txBody>
      </p:sp>
      <p:sp>
        <p:nvSpPr>
          <p:cNvPr id="1048646" name="Google Shape;46;p11"/>
          <p:cNvSpPr txBox="1"/>
          <p:nvPr>
            <p:ph type="body" idx="1"/>
          </p:nvPr>
        </p:nvSpPr>
        <p:spPr>
          <a:xfrm>
            <a:off x="311700" y="3152225"/>
            <a:ext cx="8520600" cy="1300800"/>
          </a:xfrm>
          <a:prstGeom prst="rect"/>
        </p:spPr>
        <p:txBody>
          <a:bodyPr anchor="t" anchorCtr="0" bIns="91425" lIns="91425" rIns="91425" spcFirstLastPara="1" tIns="91425" wrap="square">
            <a:normAutofit/>
          </a:bodyPr>
          <a:lstStyle>
            <a:lvl1pPr algn="ctr" indent="-342900" lvl="0" marL="457200">
              <a:spcBef>
                <a:spcPts val="0"/>
              </a:spcBef>
              <a:spcAft>
                <a:spcPts val="0"/>
              </a:spcAft>
              <a:buSzPts val="1800"/>
              <a:buChar char="●"/>
            </a:lvl1pPr>
            <a:lvl2pPr algn="ctr" indent="-317500" lvl="1" marL="914400">
              <a:spcBef>
                <a:spcPts val="0"/>
              </a:spcBef>
              <a:spcAft>
                <a:spcPts val="0"/>
              </a:spcAft>
              <a:buSzPts val="1400"/>
              <a:buChar char="○"/>
            </a:lvl2pPr>
            <a:lvl3pPr algn="ctr" indent="-317500" lvl="2" marL="1371600">
              <a:spcBef>
                <a:spcPts val="0"/>
              </a:spcBef>
              <a:spcAft>
                <a:spcPts val="0"/>
              </a:spcAft>
              <a:buSzPts val="1400"/>
              <a:buChar char="■"/>
            </a:lvl3pPr>
            <a:lvl4pPr algn="ctr" indent="-317500" lvl="3" marL="1828800">
              <a:spcBef>
                <a:spcPts val="0"/>
              </a:spcBef>
              <a:spcAft>
                <a:spcPts val="0"/>
              </a:spcAft>
              <a:buSzPts val="1400"/>
              <a:buChar char="●"/>
            </a:lvl4pPr>
            <a:lvl5pPr algn="ctr" indent="-317500" lvl="4" marL="2286000">
              <a:spcBef>
                <a:spcPts val="0"/>
              </a:spcBef>
              <a:spcAft>
                <a:spcPts val="0"/>
              </a:spcAft>
              <a:buSzPts val="1400"/>
              <a:buChar char="○"/>
            </a:lvl5pPr>
            <a:lvl6pPr algn="ctr" indent="-317500" lvl="5" marL="2743200">
              <a:spcBef>
                <a:spcPts val="0"/>
              </a:spcBef>
              <a:spcAft>
                <a:spcPts val="0"/>
              </a:spcAft>
              <a:buSzPts val="1400"/>
              <a:buChar char="■"/>
            </a:lvl6pPr>
            <a:lvl7pPr algn="ctr" indent="-317500" lvl="6" marL="3200400">
              <a:spcBef>
                <a:spcPts val="0"/>
              </a:spcBef>
              <a:spcAft>
                <a:spcPts val="0"/>
              </a:spcAft>
              <a:buSzPts val="1400"/>
              <a:buChar char="●"/>
            </a:lvl7pPr>
            <a:lvl8pPr algn="ctr" indent="-317500" lvl="7" marL="3657600">
              <a:spcBef>
                <a:spcPts val="0"/>
              </a:spcBef>
              <a:spcAft>
                <a:spcPts val="0"/>
              </a:spcAft>
              <a:buSzPts val="1400"/>
              <a:buChar char="○"/>
            </a:lvl8pPr>
            <a:lvl9pPr algn="ctr" indent="-317500" lvl="8" marL="4114800">
              <a:spcBef>
                <a:spcPts val="0"/>
              </a:spcBef>
              <a:spcAft>
                <a:spcPts val="0"/>
              </a:spcAft>
              <a:buSzPts val="1400"/>
              <a:buChar char="■"/>
            </a:lvl9pPr>
          </a:lstStyle>
          <a:p/>
        </p:txBody>
      </p:sp>
      <p:sp>
        <p:nvSpPr>
          <p:cNvPr id="1048647" name="Google Shape;47;p11"/>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85" name="Shape 48"/>
        <p:cNvGrpSpPr/>
        <p:nvPr/>
      </p:nvGrpSpPr>
      <p:grpSpPr>
        <a:xfrm>
          <a:off x="0" y="0"/>
          <a:ext cx="0" cy="0"/>
          <a:chOff x="0" y="0"/>
          <a:chExt cx="0" cy="0"/>
        </a:xfrm>
      </p:grpSpPr>
      <p:sp>
        <p:nvSpPr>
          <p:cNvPr id="1048640" name="Google Shape;49;p12"/>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86" name="Shape 13"/>
        <p:cNvGrpSpPr/>
        <p:nvPr/>
      </p:nvGrpSpPr>
      <p:grpSpPr>
        <a:xfrm>
          <a:off x="0" y="0"/>
          <a:ext cx="0" cy="0"/>
          <a:chOff x="0" y="0"/>
          <a:chExt cx="0" cy="0"/>
        </a:xfrm>
      </p:grpSpPr>
      <p:sp>
        <p:nvSpPr>
          <p:cNvPr id="1048641" name="Google Shape;14;p3"/>
          <p:cNvSpPr txBox="1"/>
          <p:nvPr>
            <p:ph type="title"/>
          </p:nvPr>
        </p:nvSpPr>
        <p:spPr>
          <a:xfrm>
            <a:off x="311700" y="2150850"/>
            <a:ext cx="8520600" cy="841800"/>
          </a:xfrm>
          <a:prstGeom prst="rect"/>
        </p:spPr>
        <p:txBody>
          <a:bodyPr anchor="ctr" anchorCtr="0" bIns="91425" lIns="91425" rIns="91425" spcFirstLastPara="1" tIns="91425" wrap="square">
            <a:normAutofit/>
          </a:bodyPr>
          <a:lstStyle>
            <a:lvl1pPr algn="ctr" lvl="0">
              <a:spcBef>
                <a:spcPts val="0"/>
              </a:spcBef>
              <a:spcAft>
                <a:spcPts val="0"/>
              </a:spcAft>
              <a:buSzPts val="3600"/>
              <a:buNone/>
              <a:defRPr sz="3600"/>
            </a:lvl1pPr>
            <a:lvl2pPr algn="ctr" lvl="1">
              <a:spcBef>
                <a:spcPts val="0"/>
              </a:spcBef>
              <a:spcAft>
                <a:spcPts val="0"/>
              </a:spcAft>
              <a:buSzPts val="3600"/>
              <a:buNone/>
              <a:defRPr sz="3600"/>
            </a:lvl2pPr>
            <a:lvl3pPr algn="ctr" lvl="2">
              <a:spcBef>
                <a:spcPts val="0"/>
              </a:spcBef>
              <a:spcAft>
                <a:spcPts val="0"/>
              </a:spcAft>
              <a:buSzPts val="3600"/>
              <a:buNone/>
              <a:defRPr sz="3600"/>
            </a:lvl3pPr>
            <a:lvl4pPr algn="ctr" lvl="3">
              <a:spcBef>
                <a:spcPts val="0"/>
              </a:spcBef>
              <a:spcAft>
                <a:spcPts val="0"/>
              </a:spcAft>
              <a:buSzPts val="3600"/>
              <a:buNone/>
              <a:defRPr sz="3600"/>
            </a:lvl4pPr>
            <a:lvl5pPr algn="ctr" lvl="4">
              <a:spcBef>
                <a:spcPts val="0"/>
              </a:spcBef>
              <a:spcAft>
                <a:spcPts val="0"/>
              </a:spcAft>
              <a:buSzPts val="3600"/>
              <a:buNone/>
              <a:defRPr sz="3600"/>
            </a:lvl5pPr>
            <a:lvl6pPr algn="ctr" lvl="5">
              <a:spcBef>
                <a:spcPts val="0"/>
              </a:spcBef>
              <a:spcAft>
                <a:spcPts val="0"/>
              </a:spcAft>
              <a:buSzPts val="3600"/>
              <a:buNone/>
              <a:defRPr sz="3600"/>
            </a:lvl6pPr>
            <a:lvl7pPr algn="ctr" lvl="6">
              <a:spcBef>
                <a:spcPts val="0"/>
              </a:spcBef>
              <a:spcAft>
                <a:spcPts val="0"/>
              </a:spcAft>
              <a:buSzPts val="3600"/>
              <a:buNone/>
              <a:defRPr sz="3600"/>
            </a:lvl7pPr>
            <a:lvl8pPr algn="ctr" lvl="7">
              <a:spcBef>
                <a:spcPts val="0"/>
              </a:spcBef>
              <a:spcAft>
                <a:spcPts val="0"/>
              </a:spcAft>
              <a:buSzPts val="3600"/>
              <a:buNone/>
              <a:defRPr sz="3600"/>
            </a:lvl8pPr>
            <a:lvl9pPr algn="ctr" lvl="8">
              <a:spcBef>
                <a:spcPts val="0"/>
              </a:spcBef>
              <a:spcAft>
                <a:spcPts val="0"/>
              </a:spcAft>
              <a:buSzPts val="3600"/>
              <a:buNone/>
              <a:defRPr sz="3600"/>
            </a:lvl9pPr>
          </a:lstStyle>
          <a:p/>
        </p:txBody>
      </p:sp>
      <p:sp>
        <p:nvSpPr>
          <p:cNvPr id="1048642" name="Google Shape;15;p3"/>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35" name="Shape 16"/>
        <p:cNvGrpSpPr/>
        <p:nvPr/>
      </p:nvGrpSpPr>
      <p:grpSpPr>
        <a:xfrm>
          <a:off x="0" y="0"/>
          <a:ext cx="0" cy="0"/>
          <a:chOff x="0" y="0"/>
          <a:chExt cx="0" cy="0"/>
        </a:xfrm>
      </p:grpSpPr>
      <p:sp>
        <p:nvSpPr>
          <p:cNvPr id="1048587" name="Google Shape;17;p4"/>
          <p:cNvSpPr txBox="1"/>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588" name="Google Shape;18;p4"/>
          <p:cNvSpPr txBox="1"/>
          <p:nvPr>
            <p:ph type="body" idx="1"/>
          </p:nvPr>
        </p:nvSpPr>
        <p:spPr>
          <a:xfrm>
            <a:off x="311700" y="1152475"/>
            <a:ext cx="8520600" cy="3416400"/>
          </a:xfrm>
          <a:prstGeom prst="rect"/>
        </p:spPr>
        <p:txBody>
          <a:bodyPr anchor="t"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589" name="Google Shape;19;p4"/>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89" name="Shape 20"/>
        <p:cNvGrpSpPr/>
        <p:nvPr/>
      </p:nvGrpSpPr>
      <p:grpSpPr>
        <a:xfrm>
          <a:off x="0" y="0"/>
          <a:ext cx="0" cy="0"/>
          <a:chOff x="0" y="0"/>
          <a:chExt cx="0" cy="0"/>
        </a:xfrm>
      </p:grpSpPr>
      <p:sp>
        <p:nvSpPr>
          <p:cNvPr id="1048648" name="Google Shape;21;p5"/>
          <p:cNvSpPr txBox="1"/>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49" name="Google Shape;22;p5"/>
          <p:cNvSpPr txBox="1"/>
          <p:nvPr>
            <p:ph type="body" idx="1"/>
          </p:nvPr>
        </p:nvSpPr>
        <p:spPr>
          <a:xfrm>
            <a:off x="3117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50" name="Google Shape;23;p5"/>
          <p:cNvSpPr txBox="1"/>
          <p:nvPr>
            <p:ph type="body" idx="2"/>
          </p:nvPr>
        </p:nvSpPr>
        <p:spPr>
          <a:xfrm>
            <a:off x="4832400" y="1152475"/>
            <a:ext cx="3999900" cy="3416400"/>
          </a:xfrm>
          <a:prstGeom prst="rect"/>
        </p:spPr>
        <p:txBody>
          <a:bodyPr anchor="t" anchorCtr="0" bIns="91425" lIns="91425" rIns="91425" spcFirstLastPara="1" tIns="91425" wrap="square">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51" name="Google Shape;24;p5"/>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90" name="Shape 25"/>
        <p:cNvGrpSpPr/>
        <p:nvPr/>
      </p:nvGrpSpPr>
      <p:grpSpPr>
        <a:xfrm>
          <a:off x="0" y="0"/>
          <a:ext cx="0" cy="0"/>
          <a:chOff x="0" y="0"/>
          <a:chExt cx="0" cy="0"/>
        </a:xfrm>
      </p:grpSpPr>
      <p:sp>
        <p:nvSpPr>
          <p:cNvPr id="1048652" name="Google Shape;26;p6"/>
          <p:cNvSpPr txBox="1"/>
          <p:nvPr>
            <p:ph type="title"/>
          </p:nvPr>
        </p:nvSpPr>
        <p:spPr>
          <a:xfrm>
            <a:off x="311700" y="445025"/>
            <a:ext cx="8520600" cy="572700"/>
          </a:xfrm>
          <a:prstGeom prst="rect"/>
        </p:spPr>
        <p:txBody>
          <a:bodyPr anchor="t" anchorCtr="0" bIns="91425" lIns="91425" rIns="91425" spcFirstLastPara="1" tIns="91425" wrap="square">
            <a:normAutofit/>
          </a:bodyPr>
          <a:lstStyle>
            <a:lvl1pPr lvl="0">
              <a:spcBef>
                <a:spcPts val="0"/>
              </a:spcBef>
              <a:spcAft>
                <a:spcPts val="0"/>
              </a:spcAft>
              <a:buSzPts val="2800"/>
              <a:buNone/>
            </a:lvl1pPr>
            <a:lvl2pPr lvl="1">
              <a:spcBef>
                <a:spcPts val="0"/>
              </a:spcBef>
              <a:spcAft>
                <a:spcPts val="0"/>
              </a:spcAft>
              <a:buSzPts val="2800"/>
              <a:buNone/>
            </a:lvl2pPr>
            <a:lvl3pPr lvl="2">
              <a:spcBef>
                <a:spcPts val="0"/>
              </a:spcBef>
              <a:spcAft>
                <a:spcPts val="0"/>
              </a:spcAft>
              <a:buSzPts val="2800"/>
              <a:buNone/>
            </a:lvl3pPr>
            <a:lvl4pPr lvl="3">
              <a:spcBef>
                <a:spcPts val="0"/>
              </a:spcBef>
              <a:spcAft>
                <a:spcPts val="0"/>
              </a:spcAft>
              <a:buSzPts val="2800"/>
              <a:buNone/>
            </a:lvl4pPr>
            <a:lvl5pPr lvl="4">
              <a:spcBef>
                <a:spcPts val="0"/>
              </a:spcBef>
              <a:spcAft>
                <a:spcPts val="0"/>
              </a:spcAft>
              <a:buSzPts val="2800"/>
              <a:buNone/>
            </a:lvl5pPr>
            <a:lvl6pPr lvl="5">
              <a:spcBef>
                <a:spcPts val="0"/>
              </a:spcBef>
              <a:spcAft>
                <a:spcPts val="0"/>
              </a:spcAft>
              <a:buSzPts val="2800"/>
              <a:buNone/>
            </a:lvl6pPr>
            <a:lvl7pPr lvl="6">
              <a:spcBef>
                <a:spcPts val="0"/>
              </a:spcBef>
              <a:spcAft>
                <a:spcPts val="0"/>
              </a:spcAft>
              <a:buSzPts val="2800"/>
              <a:buNone/>
            </a:lvl7pPr>
            <a:lvl8pPr lvl="7">
              <a:spcBef>
                <a:spcPts val="0"/>
              </a:spcBef>
              <a:spcAft>
                <a:spcPts val="0"/>
              </a:spcAft>
              <a:buSzPts val="2800"/>
              <a:buNone/>
            </a:lvl8pPr>
            <a:lvl9pPr lvl="8">
              <a:spcBef>
                <a:spcPts val="0"/>
              </a:spcBef>
              <a:spcAft>
                <a:spcPts val="0"/>
              </a:spcAft>
              <a:buSzPts val="2800"/>
              <a:buNone/>
            </a:lvl9pPr>
          </a:lstStyle>
          <a:p/>
        </p:txBody>
      </p:sp>
      <p:sp>
        <p:nvSpPr>
          <p:cNvPr id="1048653" name="Google Shape;27;p6"/>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84" name="Shape 28"/>
        <p:cNvGrpSpPr/>
        <p:nvPr/>
      </p:nvGrpSpPr>
      <p:grpSpPr>
        <a:xfrm>
          <a:off x="0" y="0"/>
          <a:ext cx="0" cy="0"/>
          <a:chOff x="0" y="0"/>
          <a:chExt cx="0" cy="0"/>
        </a:xfrm>
      </p:grpSpPr>
      <p:sp>
        <p:nvSpPr>
          <p:cNvPr id="1048637" name="Google Shape;29;p7"/>
          <p:cNvSpPr txBox="1"/>
          <p:nvPr>
            <p:ph type="title"/>
          </p:nvPr>
        </p:nvSpPr>
        <p:spPr>
          <a:xfrm>
            <a:off x="311700" y="555600"/>
            <a:ext cx="2808000" cy="755700"/>
          </a:xfrm>
          <a:prstGeom prst="rect"/>
        </p:spPr>
        <p:txBody>
          <a:bodyPr anchor="b" anchorCtr="0" bIns="91425" lIns="91425" rIns="91425" spcFirstLastPara="1" tIns="91425" wrap="square">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048638" name="Google Shape;30;p7"/>
          <p:cNvSpPr txBox="1"/>
          <p:nvPr>
            <p:ph type="body" idx="1"/>
          </p:nvPr>
        </p:nvSpPr>
        <p:spPr>
          <a:xfrm>
            <a:off x="311700" y="1389600"/>
            <a:ext cx="2808000" cy="3179400"/>
          </a:xfrm>
          <a:prstGeom prst="rect"/>
        </p:spPr>
        <p:txBody>
          <a:bodyPr anchor="t" anchorCtr="0" bIns="91425" lIns="91425" rIns="91425" spcFirstLastPara="1" tIns="91425" wrap="square">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8639" name="Google Shape;31;p7"/>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91" name="Shape 32"/>
        <p:cNvGrpSpPr/>
        <p:nvPr/>
      </p:nvGrpSpPr>
      <p:grpSpPr>
        <a:xfrm>
          <a:off x="0" y="0"/>
          <a:ext cx="0" cy="0"/>
          <a:chOff x="0" y="0"/>
          <a:chExt cx="0" cy="0"/>
        </a:xfrm>
      </p:grpSpPr>
      <p:sp>
        <p:nvSpPr>
          <p:cNvPr id="1048654" name="Google Shape;33;p8"/>
          <p:cNvSpPr txBox="1"/>
          <p:nvPr>
            <p:ph type="title"/>
          </p:nvPr>
        </p:nvSpPr>
        <p:spPr>
          <a:xfrm>
            <a:off x="490250" y="450150"/>
            <a:ext cx="6367800" cy="4090800"/>
          </a:xfrm>
          <a:prstGeom prst="rect"/>
        </p:spPr>
        <p:txBody>
          <a:bodyPr anchor="ctr" anchorCtr="0" bIns="91425" lIns="91425" rIns="91425" spcFirstLastPara="1" tIns="91425" wrap="square">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048655" name="Google Shape;34;p8"/>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92" name="Shape 35"/>
        <p:cNvGrpSpPr/>
        <p:nvPr/>
      </p:nvGrpSpPr>
      <p:grpSpPr>
        <a:xfrm>
          <a:off x="0" y="0"/>
          <a:ext cx="0" cy="0"/>
          <a:chOff x="0" y="0"/>
          <a:chExt cx="0" cy="0"/>
        </a:xfrm>
      </p:grpSpPr>
      <p:sp>
        <p:nvSpPr>
          <p:cNvPr id="1048656" name="Google Shape;36;p9"/>
          <p:cNvSpPr/>
          <p:nvPr/>
        </p:nvSpPr>
        <p:spPr>
          <a:xfrm>
            <a:off x="4572000" y="-125"/>
            <a:ext cx="4572000" cy="5143500"/>
          </a:xfrm>
          <a:prstGeom prst="rect"/>
          <a:solidFill>
            <a:schemeClr val="lt2"/>
          </a:solidFill>
          <a:ln>
            <a:noFill/>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57" name="Google Shape;37;p9"/>
          <p:cNvSpPr txBox="1"/>
          <p:nvPr>
            <p:ph type="title"/>
          </p:nvPr>
        </p:nvSpPr>
        <p:spPr>
          <a:xfrm>
            <a:off x="265500" y="1233175"/>
            <a:ext cx="4045200" cy="1482300"/>
          </a:xfrm>
          <a:prstGeom prst="rect"/>
        </p:spPr>
        <p:txBody>
          <a:bodyPr anchor="b" anchorCtr="0" bIns="91425" lIns="91425" rIns="91425" spcFirstLastPara="1" tIns="91425" wrap="square">
            <a:normAutofit/>
          </a:bodyPr>
          <a:lstStyle>
            <a:lvl1pPr algn="ctr" lvl="0">
              <a:spcBef>
                <a:spcPts val="0"/>
              </a:spcBef>
              <a:spcAft>
                <a:spcPts val="0"/>
              </a:spcAft>
              <a:buSzPts val="4200"/>
              <a:buNone/>
              <a:defRPr sz="4200"/>
            </a:lvl1pPr>
            <a:lvl2pPr algn="ctr" lvl="1">
              <a:spcBef>
                <a:spcPts val="0"/>
              </a:spcBef>
              <a:spcAft>
                <a:spcPts val="0"/>
              </a:spcAft>
              <a:buSzPts val="4200"/>
              <a:buNone/>
              <a:defRPr sz="4200"/>
            </a:lvl2pPr>
            <a:lvl3pPr algn="ctr" lvl="2">
              <a:spcBef>
                <a:spcPts val="0"/>
              </a:spcBef>
              <a:spcAft>
                <a:spcPts val="0"/>
              </a:spcAft>
              <a:buSzPts val="4200"/>
              <a:buNone/>
              <a:defRPr sz="4200"/>
            </a:lvl3pPr>
            <a:lvl4pPr algn="ctr" lvl="3">
              <a:spcBef>
                <a:spcPts val="0"/>
              </a:spcBef>
              <a:spcAft>
                <a:spcPts val="0"/>
              </a:spcAft>
              <a:buSzPts val="4200"/>
              <a:buNone/>
              <a:defRPr sz="4200"/>
            </a:lvl4pPr>
            <a:lvl5pPr algn="ctr" lvl="4">
              <a:spcBef>
                <a:spcPts val="0"/>
              </a:spcBef>
              <a:spcAft>
                <a:spcPts val="0"/>
              </a:spcAft>
              <a:buSzPts val="4200"/>
              <a:buNone/>
              <a:defRPr sz="4200"/>
            </a:lvl5pPr>
            <a:lvl6pPr algn="ctr" lvl="5">
              <a:spcBef>
                <a:spcPts val="0"/>
              </a:spcBef>
              <a:spcAft>
                <a:spcPts val="0"/>
              </a:spcAft>
              <a:buSzPts val="4200"/>
              <a:buNone/>
              <a:defRPr sz="4200"/>
            </a:lvl6pPr>
            <a:lvl7pPr algn="ctr" lvl="6">
              <a:spcBef>
                <a:spcPts val="0"/>
              </a:spcBef>
              <a:spcAft>
                <a:spcPts val="0"/>
              </a:spcAft>
              <a:buSzPts val="4200"/>
              <a:buNone/>
              <a:defRPr sz="4200"/>
            </a:lvl7pPr>
            <a:lvl8pPr algn="ctr" lvl="7">
              <a:spcBef>
                <a:spcPts val="0"/>
              </a:spcBef>
              <a:spcAft>
                <a:spcPts val="0"/>
              </a:spcAft>
              <a:buSzPts val="4200"/>
              <a:buNone/>
              <a:defRPr sz="4200"/>
            </a:lvl8pPr>
            <a:lvl9pPr algn="ctr" lvl="8">
              <a:spcBef>
                <a:spcPts val="0"/>
              </a:spcBef>
              <a:spcAft>
                <a:spcPts val="0"/>
              </a:spcAft>
              <a:buSzPts val="4200"/>
              <a:buNone/>
              <a:defRPr sz="4200"/>
            </a:lvl9pPr>
          </a:lstStyle>
          <a:p/>
        </p:txBody>
      </p:sp>
      <p:sp>
        <p:nvSpPr>
          <p:cNvPr id="1048658" name="Google Shape;38;p9"/>
          <p:cNvSpPr txBox="1"/>
          <p:nvPr>
            <p:ph type="subTitle" idx="1"/>
          </p:nvPr>
        </p:nvSpPr>
        <p:spPr>
          <a:xfrm>
            <a:off x="265500" y="2803075"/>
            <a:ext cx="4045200" cy="1235100"/>
          </a:xfrm>
          <a:prstGeom prst="rect"/>
        </p:spPr>
        <p:txBody>
          <a:bodyPr anchor="t" anchorCtr="0" bIns="91425" lIns="91425" rIns="91425" spcFirstLastPara="1" tIns="91425" wrap="square">
            <a:normAutofit/>
          </a:bodyPr>
          <a:lstStyle>
            <a:lvl1pPr algn="ctr" lvl="0">
              <a:lnSpc>
                <a:spcPct val="100000"/>
              </a:lnSpc>
              <a:spcBef>
                <a:spcPts val="0"/>
              </a:spcBef>
              <a:spcAft>
                <a:spcPts val="0"/>
              </a:spcAft>
              <a:buSzPts val="2100"/>
              <a:buNone/>
              <a:defRPr sz="2100"/>
            </a:lvl1pPr>
            <a:lvl2pPr algn="ctr" lvl="1">
              <a:lnSpc>
                <a:spcPct val="100000"/>
              </a:lnSpc>
              <a:spcBef>
                <a:spcPts val="0"/>
              </a:spcBef>
              <a:spcAft>
                <a:spcPts val="0"/>
              </a:spcAft>
              <a:buSzPts val="2100"/>
              <a:buNone/>
              <a:defRPr sz="2100"/>
            </a:lvl2pPr>
            <a:lvl3pPr algn="ctr" lvl="2">
              <a:lnSpc>
                <a:spcPct val="100000"/>
              </a:lnSpc>
              <a:spcBef>
                <a:spcPts val="0"/>
              </a:spcBef>
              <a:spcAft>
                <a:spcPts val="0"/>
              </a:spcAft>
              <a:buSzPts val="2100"/>
              <a:buNone/>
              <a:defRPr sz="2100"/>
            </a:lvl3pPr>
            <a:lvl4pPr algn="ctr" lvl="3">
              <a:lnSpc>
                <a:spcPct val="100000"/>
              </a:lnSpc>
              <a:spcBef>
                <a:spcPts val="0"/>
              </a:spcBef>
              <a:spcAft>
                <a:spcPts val="0"/>
              </a:spcAft>
              <a:buSzPts val="2100"/>
              <a:buNone/>
              <a:defRPr sz="2100"/>
            </a:lvl4pPr>
            <a:lvl5pPr algn="ctr" lvl="4">
              <a:lnSpc>
                <a:spcPct val="100000"/>
              </a:lnSpc>
              <a:spcBef>
                <a:spcPts val="0"/>
              </a:spcBef>
              <a:spcAft>
                <a:spcPts val="0"/>
              </a:spcAft>
              <a:buSzPts val="2100"/>
              <a:buNone/>
              <a:defRPr sz="2100"/>
            </a:lvl5pPr>
            <a:lvl6pPr algn="ctr" lvl="5">
              <a:lnSpc>
                <a:spcPct val="100000"/>
              </a:lnSpc>
              <a:spcBef>
                <a:spcPts val="0"/>
              </a:spcBef>
              <a:spcAft>
                <a:spcPts val="0"/>
              </a:spcAft>
              <a:buSzPts val="2100"/>
              <a:buNone/>
              <a:defRPr sz="2100"/>
            </a:lvl6pPr>
            <a:lvl7pPr algn="ctr" lvl="6">
              <a:lnSpc>
                <a:spcPct val="100000"/>
              </a:lnSpc>
              <a:spcBef>
                <a:spcPts val="0"/>
              </a:spcBef>
              <a:spcAft>
                <a:spcPts val="0"/>
              </a:spcAft>
              <a:buSzPts val="2100"/>
              <a:buNone/>
              <a:defRPr sz="2100"/>
            </a:lvl7pPr>
            <a:lvl8pPr algn="ctr" lvl="7">
              <a:lnSpc>
                <a:spcPct val="100000"/>
              </a:lnSpc>
              <a:spcBef>
                <a:spcPts val="0"/>
              </a:spcBef>
              <a:spcAft>
                <a:spcPts val="0"/>
              </a:spcAft>
              <a:buSzPts val="2100"/>
              <a:buNone/>
              <a:defRPr sz="2100"/>
            </a:lvl8pPr>
            <a:lvl9pPr algn="ctr" lvl="8">
              <a:lnSpc>
                <a:spcPct val="100000"/>
              </a:lnSpc>
              <a:spcBef>
                <a:spcPts val="0"/>
              </a:spcBef>
              <a:spcAft>
                <a:spcPts val="0"/>
              </a:spcAft>
              <a:buSzPts val="2100"/>
              <a:buNone/>
              <a:defRPr sz="2100"/>
            </a:lvl9pPr>
          </a:lstStyle>
          <a:p/>
        </p:txBody>
      </p:sp>
      <p:sp>
        <p:nvSpPr>
          <p:cNvPr id="1048659" name="Google Shape;39;p9"/>
          <p:cNvSpPr txBox="1"/>
          <p:nvPr>
            <p:ph type="body" idx="2"/>
          </p:nvPr>
        </p:nvSpPr>
        <p:spPr>
          <a:xfrm>
            <a:off x="4939500" y="724075"/>
            <a:ext cx="3837000" cy="3695100"/>
          </a:xfrm>
          <a:prstGeom prst="rect"/>
        </p:spPr>
        <p:txBody>
          <a:bodyPr anchor="ctr" anchorCtr="0" bIns="91425" lIns="91425" rIns="91425" spcFirstLastPara="1" tIns="91425" wrap="square">
            <a:normAutofit/>
          </a:bodyPr>
          <a:lstStyle>
            <a:lvl1pPr indent="-342900" lvl="0" marL="457200">
              <a:spcBef>
                <a:spcPts val="0"/>
              </a:spcBef>
              <a:spcAft>
                <a:spcPts val="0"/>
              </a:spcAft>
              <a:buSzPts val="1800"/>
              <a:buChar char="●"/>
            </a:lvl1pPr>
            <a:lvl2pPr indent="-317500" lvl="1" marL="914400">
              <a:spcBef>
                <a:spcPts val="0"/>
              </a:spcBef>
              <a:spcAft>
                <a:spcPts val="0"/>
              </a:spcAft>
              <a:buSzPts val="1400"/>
              <a:buChar char="○"/>
            </a:lvl2pPr>
            <a:lvl3pPr indent="-317500" lvl="2" marL="1371600">
              <a:spcBef>
                <a:spcPts val="0"/>
              </a:spcBef>
              <a:spcAft>
                <a:spcPts val="0"/>
              </a:spcAft>
              <a:buSzPts val="1400"/>
              <a:buChar char="■"/>
            </a:lvl3pPr>
            <a:lvl4pPr indent="-317500" lvl="3" marL="1828800">
              <a:spcBef>
                <a:spcPts val="0"/>
              </a:spcBef>
              <a:spcAft>
                <a:spcPts val="0"/>
              </a:spcAft>
              <a:buSzPts val="1400"/>
              <a:buChar char="●"/>
            </a:lvl4pPr>
            <a:lvl5pPr indent="-317500" lvl="4" marL="2286000">
              <a:spcBef>
                <a:spcPts val="0"/>
              </a:spcBef>
              <a:spcAft>
                <a:spcPts val="0"/>
              </a:spcAft>
              <a:buSzPts val="1400"/>
              <a:buChar char="○"/>
            </a:lvl5pPr>
            <a:lvl6pPr indent="-317500" lvl="5" marL="2743200">
              <a:spcBef>
                <a:spcPts val="0"/>
              </a:spcBef>
              <a:spcAft>
                <a:spcPts val="0"/>
              </a:spcAft>
              <a:buSzPts val="1400"/>
              <a:buChar char="■"/>
            </a:lvl6pPr>
            <a:lvl7pPr indent="-317500" lvl="6" marL="3200400">
              <a:spcBef>
                <a:spcPts val="0"/>
              </a:spcBef>
              <a:spcAft>
                <a:spcPts val="0"/>
              </a:spcAft>
              <a:buSzPts val="1400"/>
              <a:buChar char="●"/>
            </a:lvl7pPr>
            <a:lvl8pPr indent="-317500" lvl="7" marL="3657600">
              <a:spcBef>
                <a:spcPts val="0"/>
              </a:spcBef>
              <a:spcAft>
                <a:spcPts val="0"/>
              </a:spcAft>
              <a:buSzPts val="1400"/>
              <a:buChar char="○"/>
            </a:lvl8pPr>
            <a:lvl9pPr indent="-317500" lvl="8" marL="4114800">
              <a:spcBef>
                <a:spcPts val="0"/>
              </a:spcBef>
              <a:spcAft>
                <a:spcPts val="0"/>
              </a:spcAft>
              <a:buSzPts val="1400"/>
              <a:buChar char="■"/>
            </a:lvl9pPr>
          </a:lstStyle>
          <a:p/>
        </p:txBody>
      </p:sp>
      <p:sp>
        <p:nvSpPr>
          <p:cNvPr id="1048660" name="Google Shape;40;p9"/>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7" name="Shape 41"/>
        <p:cNvGrpSpPr/>
        <p:nvPr/>
      </p:nvGrpSpPr>
      <p:grpSpPr>
        <a:xfrm>
          <a:off x="0" y="0"/>
          <a:ext cx="0" cy="0"/>
          <a:chOff x="0" y="0"/>
          <a:chExt cx="0" cy="0"/>
        </a:xfrm>
      </p:grpSpPr>
      <p:sp>
        <p:nvSpPr>
          <p:cNvPr id="1048643" name="Google Shape;42;p10"/>
          <p:cNvSpPr txBox="1"/>
          <p:nvPr>
            <p:ph type="body" idx="1"/>
          </p:nvPr>
        </p:nvSpPr>
        <p:spPr>
          <a:xfrm>
            <a:off x="311700" y="4230575"/>
            <a:ext cx="5998800" cy="605100"/>
          </a:xfrm>
          <a:prstGeom prst="rect"/>
        </p:spPr>
        <p:txBody>
          <a:bodyPr anchor="ctr" anchorCtr="0" bIns="91425" lIns="91425" rIns="91425" spcFirstLastPara="1" tIns="91425" wrap="square">
            <a:normAutofit/>
          </a:bodyPr>
          <a:lstStyle>
            <a:lvl1pPr indent="-228600" lvl="0" marL="457200">
              <a:lnSpc>
                <a:spcPct val="100000"/>
              </a:lnSpc>
              <a:spcBef>
                <a:spcPts val="0"/>
              </a:spcBef>
              <a:spcAft>
                <a:spcPts val="0"/>
              </a:spcAft>
              <a:buSzPts val="1800"/>
              <a:buNone/>
            </a:lvl1pPr>
          </a:lstStyle>
          <a:p/>
        </p:txBody>
      </p:sp>
      <p:sp>
        <p:nvSpPr>
          <p:cNvPr id="1048644" name="Google Shape;43;p10"/>
          <p:cNvSpPr txBox="1"/>
          <p:nvPr>
            <p:ph type="sldNum" idx="12"/>
          </p:nvPr>
        </p:nvSpPr>
        <p:spPr>
          <a:xfrm>
            <a:off x="8472458" y="4663217"/>
            <a:ext cx="548700" cy="393600"/>
          </a:xfrm>
          <a:prstGeom prst="rect"/>
        </p:spPr>
        <p:txBody>
          <a:bodyPr anchor="ctr" anchorCtr="0" bIns="91425" lIns="91425" rIns="91425" spcFirstLastPara="1" tIns="91425" wrap="square">
            <a:normAutofit/>
          </a:bodyPr>
          <a:lstStyle>
            <a:lvl1pPr lvl="0">
              <a:buNone/>
            </a:lvl1pPr>
            <a:lvl2pPr lvl="1">
              <a:buNone/>
            </a:lvl2pPr>
            <a:lvl3pPr lvl="2">
              <a:buNone/>
            </a:lvl3pPr>
            <a:lvl4pPr lvl="3">
              <a:buNone/>
            </a:lvl4pPr>
            <a:lvl5pPr lvl="4">
              <a:buNone/>
            </a:lvl5pPr>
            <a:lvl6pPr lvl="5">
              <a:buNone/>
            </a:lvl6pPr>
            <a:lvl7pPr lvl="6">
              <a:buNone/>
            </a:lvl7pPr>
            <a:lvl8pPr lvl="7">
              <a:buNone/>
            </a:lvl8pPr>
            <a:lvl9pPr lvl="8">
              <a:buNone/>
            </a:lvl9pPr>
          </a:lstStyle>
          <a:p>
            <a:pPr algn="r" indent="0" lvl="0" marL="0" rtl="0">
              <a:spcBef>
                <a:spcPts val="0"/>
              </a:spcBef>
              <a:spcAft>
                <a:spcPts val="0"/>
              </a:spcAft>
              <a:buNone/>
            </a:pPr>
            <a:fld id="{00000000-1234-1234-1234-123412341234}" type="slidenum">
              <a:rPr lang="en-GB"/>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p:bgPr>
    </p:bg>
    <p:spTree>
      <p:nvGrpSpPr>
        <p:cNvPr id="12" name="Shape 5"/>
        <p:cNvGrpSpPr/>
        <p:nvPr/>
      </p:nvGrpSpPr>
      <p:grpSpPr>
        <a:xfrm>
          <a:off x="0" y="0"/>
          <a:ext cx="0" cy="0"/>
          <a:chOff x="0" y="0"/>
          <a:chExt cx="0" cy="0"/>
        </a:xfrm>
      </p:grpSpPr>
      <p:sp>
        <p:nvSpPr>
          <p:cNvPr id="1048576" name="Google Shape;6;p1"/>
          <p:cNvSpPr txBox="1"/>
          <p:nvPr>
            <p:ph type="title"/>
          </p:nvPr>
        </p:nvSpPr>
        <p:spPr>
          <a:xfrm>
            <a:off x="311700" y="445025"/>
            <a:ext cx="8520600" cy="572700"/>
          </a:xfrm>
          <a:prstGeom prst="rect"/>
          <a:noFill/>
          <a:ln>
            <a:noFill/>
          </a:ln>
        </p:spPr>
        <p:txBody>
          <a:bodyPr anchor="t" anchorCtr="0" bIns="91425" lIns="91425" rIns="91425" spcFirstLastPara="1" tIns="91425" wrap="square">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048577" name="Google Shape;7;p1"/>
          <p:cNvSpPr txBox="1"/>
          <p:nvPr>
            <p:ph type="body" idx="1"/>
          </p:nvPr>
        </p:nvSpPr>
        <p:spPr>
          <a:xfrm>
            <a:off x="311700" y="1152475"/>
            <a:ext cx="8520600" cy="3416400"/>
          </a:xfrm>
          <a:prstGeom prst="rect"/>
          <a:noFill/>
          <a:ln>
            <a:noFill/>
          </a:ln>
        </p:spPr>
        <p:txBody>
          <a:bodyPr anchor="t" anchorCtr="0" bIns="91425" lIns="91425" rIns="91425" spcFirstLastPara="1" tIns="91425" wrap="square">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1048578" name="Google Shape;8;p1"/>
          <p:cNvSpPr txBox="1"/>
          <p:nvPr>
            <p:ph type="sldNum" idx="12"/>
          </p:nvPr>
        </p:nvSpPr>
        <p:spPr>
          <a:xfrm>
            <a:off x="8472458" y="4663217"/>
            <a:ext cx="548700" cy="393600"/>
          </a:xfrm>
          <a:prstGeom prst="rect"/>
          <a:noFill/>
          <a:ln>
            <a:noFill/>
          </a:ln>
        </p:spPr>
        <p:txBody>
          <a:bodyPr anchor="ctr" anchorCtr="0" bIns="91425" lIns="91425" rIns="91425" spcFirstLastPara="1" tIns="91425" wrap="square">
            <a:normAutofit/>
          </a:bodyPr>
          <a:lstStyle>
            <a:lvl1pPr algn="r" lvl="0">
              <a:buNone/>
              <a:defRPr sz="1000">
                <a:solidFill>
                  <a:schemeClr val="dk2"/>
                </a:solidFill>
              </a:defRPr>
            </a:lvl1pPr>
            <a:lvl2pPr algn="r" lvl="1">
              <a:buNone/>
              <a:defRPr sz="1000">
                <a:solidFill>
                  <a:schemeClr val="dk2"/>
                </a:solidFill>
              </a:defRPr>
            </a:lvl2pPr>
            <a:lvl3pPr algn="r" lvl="2">
              <a:buNone/>
              <a:defRPr sz="1000">
                <a:solidFill>
                  <a:schemeClr val="dk2"/>
                </a:solidFill>
              </a:defRPr>
            </a:lvl3pPr>
            <a:lvl4pPr algn="r" lvl="3">
              <a:buNone/>
              <a:defRPr sz="1000">
                <a:solidFill>
                  <a:schemeClr val="dk2"/>
                </a:solidFill>
              </a:defRPr>
            </a:lvl4pPr>
            <a:lvl5pPr algn="r" lvl="4">
              <a:buNone/>
              <a:defRPr sz="1000">
                <a:solidFill>
                  <a:schemeClr val="dk2"/>
                </a:solidFill>
              </a:defRPr>
            </a:lvl5pPr>
            <a:lvl6pPr algn="r" lvl="5">
              <a:buNone/>
              <a:defRPr sz="1000">
                <a:solidFill>
                  <a:schemeClr val="dk2"/>
                </a:solidFill>
              </a:defRPr>
            </a:lvl6pPr>
            <a:lvl7pPr algn="r" lvl="6">
              <a:buNone/>
              <a:defRPr sz="1000">
                <a:solidFill>
                  <a:schemeClr val="dk2"/>
                </a:solidFill>
              </a:defRPr>
            </a:lvl7pPr>
            <a:lvl8pPr algn="r" lvl="7">
              <a:buNone/>
              <a:defRPr sz="1000">
                <a:solidFill>
                  <a:schemeClr val="dk2"/>
                </a:solidFill>
              </a:defRPr>
            </a:lvl8pPr>
            <a:lvl9pPr algn="r" lvl="8">
              <a:buNone/>
              <a:defRPr sz="1000">
                <a:solidFill>
                  <a:schemeClr val="dk2"/>
                </a:solidFill>
              </a:defRPr>
            </a:lvl9pPr>
          </a:lstStyle>
          <a:p>
            <a:pPr algn="r" indent="0" lvl="0" marL="0" rtl="0">
              <a:spcBef>
                <a:spcPts val="0"/>
              </a:spcBef>
              <a:spcAft>
                <a:spcPts val="0"/>
              </a:spcAft>
              <a:buNone/>
            </a:pPr>
            <a:fld id="{00000000-1234-1234-1234-123412341234}" type="slidenum">
              <a:rPr lang="en-GB"/>
              <a:t>‹#›</a:t>
            </a:fld>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titleStyle>
    <p:body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bodyStyle>
    <p:otherStyle>
      <a:defPPr algn="l" lvl="0" marR="0" rtl="0">
        <a:lnSpc>
          <a:spcPct val="100000"/>
        </a:lnSpc>
        <a:spcBef>
          <a:spcPts val="0"/>
        </a:spcBef>
        <a:spcAft>
          <a:spcPts val="0"/>
        </a:spcAft>
      </a:defPPr>
      <a:lvl1pPr algn="l" lvl="0"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1pPr>
      <a:lvl2pPr algn="l" lvl="1"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2pPr>
      <a:lvl3pPr algn="l" lvl="2"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3pPr>
      <a:lvl4pPr algn="l" lvl="3"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4pPr>
      <a:lvl5pPr algn="l" lvl="4"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5pPr>
      <a:lvl6pPr algn="l" lvl="5"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6pPr>
      <a:lvl7pPr algn="l" lvl="6"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7pPr>
      <a:lvl8pPr algn="l" lvl="7"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8pPr>
      <a:lvl9pPr algn="l" lvl="8" marR="0" rtl="0">
        <a:lnSpc>
          <a:spcPct val="100000"/>
        </a:lnSpc>
        <a:spcBef>
          <a:spcPts val="0"/>
        </a:spcBef>
        <a:spcAft>
          <a:spcPts val="0"/>
        </a:spcAft>
        <a:buClr>
          <a:srgbClr val="000000"/>
        </a:buClr>
        <a:buFont typeface="Arial"/>
        <a:defRPr b="0" cap="none" sz="1400" i="0" strike="noStrike" u="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3.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3.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3.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slideLayout" Target="../slideLayouts/slideLayout3.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slideLayout" Target="../slideLayouts/slideLayout3.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slideLayout" Target="../slideLayouts/slideLayout3.xml"/><Relationship Id="rId1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3.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3.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24.jpeg"/><Relationship Id="rId2" Type="http://schemas.openxmlformats.org/officeDocument/2006/relationships/image" Target="../media/image25.jpeg"/><Relationship Id="rId3" Type="http://schemas.openxmlformats.org/officeDocument/2006/relationships/image" Target="../media/image26.jpeg"/><Relationship Id="rId4" Type="http://schemas.openxmlformats.org/officeDocument/2006/relationships/image" Target="../media/image27.jpeg"/><Relationship Id="rId5" Type="http://schemas.openxmlformats.org/officeDocument/2006/relationships/slideLayout" Target="../slideLayouts/slideLayout3.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3.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3.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5" name="Shape 53"/>
        <p:cNvGrpSpPr/>
        <p:nvPr/>
      </p:nvGrpSpPr>
      <p:grpSpPr>
        <a:xfrm>
          <a:off x="0" y="0"/>
          <a:ext cx="0" cy="0"/>
          <a:chOff x="0" y="0"/>
          <a:chExt cx="0" cy="0"/>
        </a:xfrm>
      </p:grpSpPr>
      <p:pic>
        <p:nvPicPr>
          <p:cNvPr id="2097152" name="Google Shape;54;p13"/>
          <p:cNvPicPr preferRelativeResize="0">
            <a:picLocks/>
          </p:cNvPicPr>
          <p:nvPr/>
        </p:nvPicPr>
        <p:blipFill>
          <a:blip xmlns:r="http://schemas.openxmlformats.org/officeDocument/2006/relationships" r:embed="rId1">
            <a:alphaModFix/>
          </a:blip>
          <a:stretch>
            <a:fillRect/>
          </a:stretch>
        </p:blipFill>
        <p:spPr>
          <a:xfrm>
            <a:off x="0" y="0"/>
            <a:ext cx="9144000" cy="5139258"/>
          </a:xfrm>
          <a:prstGeom prst="rect"/>
          <a:noFill/>
          <a:ln>
            <a:noFill/>
          </a:ln>
        </p:spPr>
      </p:pic>
      <p:pic>
        <p:nvPicPr>
          <p:cNvPr id="2097153" name="Google Shape;55;p13"/>
          <p:cNvPicPr preferRelativeResize="0">
            <a:picLocks/>
          </p:cNvPicPr>
          <p:nvPr/>
        </p:nvPicPr>
        <p:blipFill>
          <a:blip xmlns:r="http://schemas.openxmlformats.org/officeDocument/2006/relationships" r:embed="rId2">
            <a:alphaModFix/>
          </a:blip>
          <a:stretch>
            <a:fillRect/>
          </a:stretch>
        </p:blipFill>
        <p:spPr>
          <a:xfrm>
            <a:off x="802350" y="3319875"/>
            <a:ext cx="1188375" cy="1778800"/>
          </a:xfrm>
          <a:prstGeom prst="rect"/>
          <a:noFill/>
          <a:ln>
            <a:noFill/>
          </a:ln>
        </p:spPr>
      </p:pic>
      <p:pic>
        <p:nvPicPr>
          <p:cNvPr id="2097154" name="Google Shape;56;p13"/>
          <p:cNvPicPr preferRelativeResize="0">
            <a:picLocks/>
          </p:cNvPicPr>
          <p:nvPr/>
        </p:nvPicPr>
        <p:blipFill>
          <a:blip xmlns:r="http://schemas.openxmlformats.org/officeDocument/2006/relationships" r:embed="rId3">
            <a:alphaModFix/>
          </a:blip>
          <a:stretch>
            <a:fillRect/>
          </a:stretch>
        </p:blipFill>
        <p:spPr>
          <a:xfrm>
            <a:off x="1990725" y="2637875"/>
            <a:ext cx="4466701" cy="913298"/>
          </a:xfrm>
          <a:prstGeom prst="rect"/>
          <a:noFill/>
          <a:ln>
            <a:noFill/>
          </a:ln>
        </p:spPr>
      </p:pic>
      <p:pic>
        <p:nvPicPr>
          <p:cNvPr id="2097155" name="Google Shape;57;p13"/>
          <p:cNvPicPr preferRelativeResize="0">
            <a:picLocks/>
          </p:cNvPicPr>
          <p:nvPr/>
        </p:nvPicPr>
        <p:blipFill>
          <a:blip xmlns:r="http://schemas.openxmlformats.org/officeDocument/2006/relationships" r:embed="rId4">
            <a:alphaModFix/>
          </a:blip>
          <a:stretch>
            <a:fillRect/>
          </a:stretch>
        </p:blipFill>
        <p:spPr>
          <a:xfrm>
            <a:off x="5719666" y="69400"/>
            <a:ext cx="2889660" cy="4989775"/>
          </a:xfrm>
          <a:prstGeom prst="rect"/>
          <a:noFill/>
          <a:ln>
            <a:noFill/>
          </a:ln>
        </p:spPr>
      </p:pic>
      <p:pic>
        <p:nvPicPr>
          <p:cNvPr id="2097156" name="Google Shape;58;p13"/>
          <p:cNvPicPr preferRelativeResize="0">
            <a:picLocks/>
          </p:cNvPicPr>
          <p:nvPr/>
        </p:nvPicPr>
        <p:blipFill>
          <a:blip xmlns:r="http://schemas.openxmlformats.org/officeDocument/2006/relationships" r:embed="rId5">
            <a:alphaModFix/>
          </a:blip>
          <a:stretch>
            <a:fillRect/>
          </a:stretch>
        </p:blipFill>
        <p:spPr>
          <a:xfrm>
            <a:off x="4112798" y="1914525"/>
            <a:ext cx="561077" cy="723350"/>
          </a:xfrm>
          <a:prstGeom prst="rect"/>
          <a:noFill/>
          <a:ln>
            <a:noFill/>
          </a:ln>
        </p:spPr>
      </p:pic>
      <p:sp>
        <p:nvSpPr>
          <p:cNvPr id="1048582" name="Google Shape;59;p13"/>
          <p:cNvSpPr txBox="1"/>
          <p:nvPr/>
        </p:nvSpPr>
        <p:spPr>
          <a:xfrm>
            <a:off x="2391825" y="2802025"/>
            <a:ext cx="4466700" cy="5850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sz="2600" lang="en-GB">
                <a:solidFill>
                  <a:srgbClr val="0B5394"/>
                </a:solidFill>
                <a:latin typeface="Montserrat"/>
                <a:ea typeface="Montserrat"/>
                <a:cs typeface="Montserrat"/>
                <a:sym typeface="Montserrat"/>
              </a:rPr>
              <a:t>COMPANY PROFILE</a:t>
            </a:r>
            <a:endParaRPr sz="2600">
              <a:solidFill>
                <a:srgbClr val="0B5394"/>
              </a:solidFill>
              <a:latin typeface="Montserrat"/>
              <a:ea typeface="Montserrat"/>
              <a:cs typeface="Montserrat"/>
              <a:sym typeface="Montserrat"/>
            </a:endParaRPr>
          </a:p>
        </p:txBody>
      </p:sp>
      <p:pic>
        <p:nvPicPr>
          <p:cNvPr id="2097157" name="Google Shape;60;p13"/>
          <p:cNvPicPr preferRelativeResize="0">
            <a:picLocks/>
          </p:cNvPicPr>
          <p:nvPr/>
        </p:nvPicPr>
        <p:blipFill>
          <a:blip xmlns:r="http://schemas.openxmlformats.org/officeDocument/2006/relationships" r:embed="rId6">
            <a:alphaModFix/>
          </a:blip>
          <a:stretch>
            <a:fillRect/>
          </a:stretch>
        </p:blipFill>
        <p:spPr>
          <a:xfrm>
            <a:off x="0" y="0"/>
            <a:ext cx="1188375" cy="1188375"/>
          </a:xfrm>
          <a:prstGeom prst="rect"/>
          <a:noFill/>
          <a:ln>
            <a:noFill/>
          </a:ln>
        </p:spPr>
      </p:pic>
      <p:sp>
        <p:nvSpPr>
          <p:cNvPr id="1048583" name="Google Shape;61;p13"/>
          <p:cNvSpPr txBox="1"/>
          <p:nvPr/>
        </p:nvSpPr>
        <p:spPr>
          <a:xfrm>
            <a:off x="1332825" y="1145025"/>
            <a:ext cx="6584700" cy="74165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sz="3800" lang="en-GB">
                <a:solidFill>
                  <a:schemeClr val="lt1"/>
                </a:solidFill>
                <a:latin typeface="Montserrat"/>
                <a:ea typeface="Montserrat"/>
                <a:cs typeface="Montserrat"/>
                <a:sym typeface="Montserrat"/>
              </a:rPr>
              <a:t>KEYLA TECHNOLOGIES</a:t>
            </a:r>
            <a:endParaRPr sz="3800">
              <a:solidFill>
                <a:schemeClr val="lt1"/>
              </a:solidFill>
              <a:latin typeface="Montserrat"/>
              <a:ea typeface="Montserrat"/>
              <a:cs typeface="Montserrat"/>
              <a:sym typeface="Montserrat"/>
            </a:endParaRPr>
          </a:p>
        </p:txBody>
      </p:sp>
      <p:sp>
        <p:nvSpPr>
          <p:cNvPr id="1048584" name="Google Shape;62;p13"/>
          <p:cNvSpPr txBox="1"/>
          <p:nvPr/>
        </p:nvSpPr>
        <p:spPr>
          <a:xfrm>
            <a:off x="177600" y="371475"/>
            <a:ext cx="952500" cy="4002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lang="en-GB">
                <a:solidFill>
                  <a:schemeClr val="lt1"/>
                </a:solidFill>
              </a:rPr>
              <a:t>keyla.ng</a:t>
            </a:r>
            <a:endParaRPr>
              <a:solidFill>
                <a:schemeClr val="lt1"/>
              </a:solidFill>
            </a:endParaRPr>
          </a:p>
        </p:txBody>
      </p:sp>
      <p:pic>
        <p:nvPicPr>
          <p:cNvPr id="2097158" name="Google Shape;63;p13"/>
          <p:cNvPicPr preferRelativeResize="0">
            <a:picLocks/>
          </p:cNvPicPr>
          <p:nvPr/>
        </p:nvPicPr>
        <p:blipFill>
          <a:blip xmlns:r="http://schemas.openxmlformats.org/officeDocument/2006/relationships" r:embed="rId7">
            <a:alphaModFix/>
          </a:blip>
          <a:stretch>
            <a:fillRect/>
          </a:stretch>
        </p:blipFill>
        <p:spPr>
          <a:xfrm>
            <a:off x="7484267" y="4375325"/>
            <a:ext cx="1659734" cy="723350"/>
          </a:xfrm>
          <a:prstGeom prst="rect"/>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60" name="Shape 144"/>
        <p:cNvGrpSpPr/>
        <p:nvPr/>
      </p:nvGrpSpPr>
      <p:grpSpPr>
        <a:xfrm>
          <a:off x="0" y="0"/>
          <a:ext cx="0" cy="0"/>
          <a:chOff x="0" y="0"/>
          <a:chExt cx="0" cy="0"/>
        </a:xfrm>
      </p:grpSpPr>
      <p:pic>
        <p:nvPicPr>
          <p:cNvPr id="2097191" name="Google Shape;145;p22"/>
          <p:cNvPicPr preferRelativeResize="0">
            <a:picLocks/>
          </p:cNvPicPr>
          <p:nvPr/>
        </p:nvPicPr>
        <p:blipFill>
          <a:blip xmlns:r="http://schemas.openxmlformats.org/officeDocument/2006/relationships" r:embed="rId1">
            <a:alphaModFix/>
          </a:blip>
          <a:stretch>
            <a:fillRect/>
          </a:stretch>
        </p:blipFill>
        <p:spPr>
          <a:xfrm>
            <a:off x="20975" y="201950"/>
            <a:ext cx="9054325" cy="4609125"/>
          </a:xfrm>
          <a:prstGeom prst="rect"/>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63" name="Shape 149"/>
        <p:cNvGrpSpPr/>
        <p:nvPr/>
      </p:nvGrpSpPr>
      <p:grpSpPr>
        <a:xfrm>
          <a:off x="0" y="0"/>
          <a:ext cx="0" cy="0"/>
          <a:chOff x="0" y="0"/>
          <a:chExt cx="0" cy="0"/>
        </a:xfrm>
      </p:grpSpPr>
      <p:pic>
        <p:nvPicPr>
          <p:cNvPr id="2097192" name="Google Shape;150;p23"/>
          <p:cNvPicPr preferRelativeResize="0">
            <a:picLocks/>
          </p:cNvPicPr>
          <p:nvPr/>
        </p:nvPicPr>
        <p:blipFill>
          <a:blip xmlns:r="http://schemas.openxmlformats.org/officeDocument/2006/relationships" r:embed="rId1">
            <a:alphaModFix/>
          </a:blip>
          <a:stretch>
            <a:fillRect/>
          </a:stretch>
        </p:blipFill>
        <p:spPr>
          <a:xfrm>
            <a:off x="0" y="228600"/>
            <a:ext cx="9143999" cy="4689882"/>
          </a:xfrm>
          <a:prstGeom prst="rect"/>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66" name="Shape 154"/>
        <p:cNvGrpSpPr/>
        <p:nvPr/>
      </p:nvGrpSpPr>
      <p:grpSpPr>
        <a:xfrm>
          <a:off x="0" y="0"/>
          <a:ext cx="0" cy="0"/>
          <a:chOff x="0" y="0"/>
          <a:chExt cx="0" cy="0"/>
        </a:xfrm>
      </p:grpSpPr>
      <p:pic>
        <p:nvPicPr>
          <p:cNvPr id="2097193" name="Google Shape;155;p24"/>
          <p:cNvPicPr preferRelativeResize="0">
            <a:picLocks/>
          </p:cNvPicPr>
          <p:nvPr/>
        </p:nvPicPr>
        <p:blipFill>
          <a:blip xmlns:r="http://schemas.openxmlformats.org/officeDocument/2006/relationships" r:embed="rId1">
            <a:alphaModFix/>
          </a:blip>
          <a:stretch>
            <a:fillRect/>
          </a:stretch>
        </p:blipFill>
        <p:spPr>
          <a:xfrm>
            <a:off x="293300" y="368825"/>
            <a:ext cx="8520602" cy="4110835"/>
          </a:xfrm>
          <a:prstGeom prst="rect"/>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69" name="Shape 159"/>
        <p:cNvGrpSpPr/>
        <p:nvPr/>
      </p:nvGrpSpPr>
      <p:grpSpPr>
        <a:xfrm>
          <a:off x="0" y="0"/>
          <a:ext cx="0" cy="0"/>
          <a:chOff x="0" y="0"/>
          <a:chExt cx="0" cy="0"/>
        </a:xfrm>
      </p:grpSpPr>
      <p:pic>
        <p:nvPicPr>
          <p:cNvPr id="2097194" name="Google Shape;160;p25"/>
          <p:cNvPicPr preferRelativeResize="0">
            <a:picLocks/>
          </p:cNvPicPr>
          <p:nvPr/>
        </p:nvPicPr>
        <p:blipFill>
          <a:blip xmlns:r="http://schemas.openxmlformats.org/officeDocument/2006/relationships" r:embed="rId1">
            <a:alphaModFix/>
          </a:blip>
          <a:stretch>
            <a:fillRect/>
          </a:stretch>
        </p:blipFill>
        <p:spPr>
          <a:xfrm>
            <a:off x="457200" y="0"/>
            <a:ext cx="8276829" cy="5143499"/>
          </a:xfrm>
          <a:prstGeom prst="rect"/>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72" name="Shape 164"/>
        <p:cNvGrpSpPr/>
        <p:nvPr/>
      </p:nvGrpSpPr>
      <p:grpSpPr>
        <a:xfrm>
          <a:off x="0" y="0"/>
          <a:ext cx="0" cy="0"/>
          <a:chOff x="0" y="0"/>
          <a:chExt cx="0" cy="0"/>
        </a:xfrm>
      </p:grpSpPr>
      <p:pic>
        <p:nvPicPr>
          <p:cNvPr id="2097195" name="Google Shape;165;p26"/>
          <p:cNvPicPr preferRelativeResize="0">
            <a:picLocks/>
          </p:cNvPicPr>
          <p:nvPr/>
        </p:nvPicPr>
        <p:blipFill>
          <a:blip xmlns:r="http://schemas.openxmlformats.org/officeDocument/2006/relationships" r:embed="rId1">
            <a:alphaModFix/>
          </a:blip>
          <a:stretch>
            <a:fillRect/>
          </a:stretch>
        </p:blipFill>
        <p:spPr>
          <a:xfrm>
            <a:off x="1371600" y="0"/>
            <a:ext cx="6394930" cy="5143500"/>
          </a:xfrm>
          <a:prstGeom prst="rect"/>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75" name="Shape 169"/>
        <p:cNvGrpSpPr/>
        <p:nvPr/>
      </p:nvGrpSpPr>
      <p:grpSpPr>
        <a:xfrm>
          <a:off x="0" y="0"/>
          <a:ext cx="0" cy="0"/>
          <a:chOff x="0" y="0"/>
          <a:chExt cx="0" cy="0"/>
        </a:xfrm>
      </p:grpSpPr>
      <p:pic>
        <p:nvPicPr>
          <p:cNvPr id="2097196" name="Google Shape;170;p27"/>
          <p:cNvPicPr preferRelativeResize="0">
            <a:picLocks/>
          </p:cNvPicPr>
          <p:nvPr/>
        </p:nvPicPr>
        <p:blipFill>
          <a:blip xmlns:r="http://schemas.openxmlformats.org/officeDocument/2006/relationships" r:embed="rId1">
            <a:alphaModFix/>
          </a:blip>
          <a:stretch>
            <a:fillRect/>
          </a:stretch>
        </p:blipFill>
        <p:spPr>
          <a:xfrm>
            <a:off x="0" y="0"/>
            <a:ext cx="4562500" cy="3669650"/>
          </a:xfrm>
          <a:prstGeom prst="rect"/>
          <a:noFill/>
          <a:ln>
            <a:noFill/>
          </a:ln>
        </p:spPr>
      </p:pic>
      <p:pic>
        <p:nvPicPr>
          <p:cNvPr id="2097197" name="Google Shape;171;p27"/>
          <p:cNvPicPr preferRelativeResize="0">
            <a:picLocks/>
          </p:cNvPicPr>
          <p:nvPr/>
        </p:nvPicPr>
        <p:blipFill>
          <a:blip xmlns:r="http://schemas.openxmlformats.org/officeDocument/2006/relationships" r:embed="rId2">
            <a:alphaModFix/>
          </a:blip>
          <a:stretch>
            <a:fillRect/>
          </a:stretch>
        </p:blipFill>
        <p:spPr>
          <a:xfrm>
            <a:off x="4596500" y="1485900"/>
            <a:ext cx="4547497" cy="3657600"/>
          </a:xfrm>
          <a:prstGeom prst="rect"/>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78" name="Shape 175"/>
        <p:cNvGrpSpPr/>
        <p:nvPr/>
      </p:nvGrpSpPr>
      <p:grpSpPr>
        <a:xfrm>
          <a:off x="0" y="0"/>
          <a:ext cx="0" cy="0"/>
          <a:chOff x="0" y="0"/>
          <a:chExt cx="0" cy="0"/>
        </a:xfrm>
      </p:grpSpPr>
      <p:pic>
        <p:nvPicPr>
          <p:cNvPr id="2097198" name="Google Shape;176;p28"/>
          <p:cNvPicPr preferRelativeResize="0">
            <a:picLocks/>
          </p:cNvPicPr>
          <p:nvPr/>
        </p:nvPicPr>
        <p:blipFill>
          <a:blip xmlns:r="http://schemas.openxmlformats.org/officeDocument/2006/relationships" r:embed="rId1">
            <a:alphaModFix/>
          </a:blip>
          <a:stretch>
            <a:fillRect/>
          </a:stretch>
        </p:blipFill>
        <p:spPr>
          <a:xfrm>
            <a:off x="3429000" y="457200"/>
            <a:ext cx="1971675" cy="4238625"/>
          </a:xfrm>
          <a:prstGeom prst="rect"/>
          <a:noFill/>
          <a:ln>
            <a:noFill/>
          </a:ln>
        </p:spPr>
      </p:pic>
      <p:pic>
        <p:nvPicPr>
          <p:cNvPr id="2097199" name="Google Shape;177;p28"/>
          <p:cNvPicPr preferRelativeResize="0">
            <a:picLocks/>
          </p:cNvPicPr>
          <p:nvPr/>
        </p:nvPicPr>
        <p:blipFill>
          <a:blip xmlns:r="http://schemas.openxmlformats.org/officeDocument/2006/relationships" r:embed="rId2">
            <a:alphaModFix/>
          </a:blip>
          <a:stretch>
            <a:fillRect/>
          </a:stretch>
        </p:blipFill>
        <p:spPr>
          <a:xfrm>
            <a:off x="5553075" y="457200"/>
            <a:ext cx="1876425" cy="4276725"/>
          </a:xfrm>
          <a:prstGeom prst="rect"/>
          <a:noFill/>
          <a:ln>
            <a:noFill/>
          </a:ln>
        </p:spPr>
      </p:pic>
      <p:pic>
        <p:nvPicPr>
          <p:cNvPr id="2097200" name="Google Shape;178;p28"/>
          <p:cNvPicPr preferRelativeResize="0">
            <a:picLocks/>
          </p:cNvPicPr>
          <p:nvPr/>
        </p:nvPicPr>
        <p:blipFill>
          <a:blip xmlns:r="http://schemas.openxmlformats.org/officeDocument/2006/relationships" r:embed="rId3">
            <a:alphaModFix/>
          </a:blip>
          <a:stretch>
            <a:fillRect/>
          </a:stretch>
        </p:blipFill>
        <p:spPr>
          <a:xfrm>
            <a:off x="452925" y="1429550"/>
            <a:ext cx="2038751" cy="2484951"/>
          </a:xfrm>
          <a:prstGeom prst="rect"/>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81" name="Shape 182"/>
        <p:cNvGrpSpPr/>
        <p:nvPr/>
      </p:nvGrpSpPr>
      <p:grpSpPr>
        <a:xfrm>
          <a:off x="0" y="0"/>
          <a:ext cx="0" cy="0"/>
          <a:chOff x="0" y="0"/>
          <a:chExt cx="0" cy="0"/>
        </a:xfrm>
      </p:grpSpPr>
      <p:pic>
        <p:nvPicPr>
          <p:cNvPr id="2097201" name="Google Shape;183;p29"/>
          <p:cNvPicPr preferRelativeResize="0">
            <a:picLocks/>
          </p:cNvPicPr>
          <p:nvPr/>
        </p:nvPicPr>
        <p:blipFill>
          <a:blip xmlns:r="http://schemas.openxmlformats.org/officeDocument/2006/relationships" r:embed="rId1">
            <a:alphaModFix/>
          </a:blip>
          <a:stretch>
            <a:fillRect/>
          </a:stretch>
        </p:blipFill>
        <p:spPr>
          <a:xfrm>
            <a:off x="0" y="2125"/>
            <a:ext cx="9144000" cy="5139258"/>
          </a:xfrm>
          <a:prstGeom prst="rect"/>
          <a:noFill/>
          <a:ln>
            <a:noFill/>
          </a:ln>
        </p:spPr>
      </p:pic>
      <p:pic>
        <p:nvPicPr>
          <p:cNvPr id="2097202" name="Google Shape;184;p29"/>
          <p:cNvPicPr preferRelativeResize="0">
            <a:picLocks/>
          </p:cNvPicPr>
          <p:nvPr/>
        </p:nvPicPr>
        <p:blipFill>
          <a:blip xmlns:r="http://schemas.openxmlformats.org/officeDocument/2006/relationships" r:embed="rId2">
            <a:alphaModFix/>
          </a:blip>
          <a:stretch>
            <a:fillRect/>
          </a:stretch>
        </p:blipFill>
        <p:spPr>
          <a:xfrm>
            <a:off x="5978255" y="0"/>
            <a:ext cx="2978689" cy="5143499"/>
          </a:xfrm>
          <a:prstGeom prst="rect"/>
          <a:noFill/>
          <a:ln>
            <a:noFill/>
          </a:ln>
        </p:spPr>
      </p:pic>
      <p:sp>
        <p:nvSpPr>
          <p:cNvPr id="1048633" name="Google Shape;185;p29"/>
          <p:cNvSpPr txBox="1"/>
          <p:nvPr/>
        </p:nvSpPr>
        <p:spPr>
          <a:xfrm>
            <a:off x="2438400" y="1571075"/>
            <a:ext cx="4977600" cy="9234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4800" lang="en-GB">
                <a:solidFill>
                  <a:schemeClr val="lt1"/>
                </a:solidFill>
                <a:latin typeface="Montserrat"/>
                <a:ea typeface="Montserrat"/>
                <a:cs typeface="Montserrat"/>
                <a:sym typeface="Montserrat"/>
              </a:rPr>
              <a:t>Thank You</a:t>
            </a:r>
            <a:endParaRPr b="1" sz="4800">
              <a:solidFill>
                <a:schemeClr val="lt1"/>
              </a:solidFill>
              <a:latin typeface="Montserrat"/>
              <a:ea typeface="Montserrat"/>
              <a:cs typeface="Montserrat"/>
              <a:sym typeface="Montserrat"/>
            </a:endParaRPr>
          </a:p>
        </p:txBody>
      </p:sp>
      <p:sp>
        <p:nvSpPr>
          <p:cNvPr id="1048634" name="Google Shape;186;p29"/>
          <p:cNvSpPr txBox="1"/>
          <p:nvPr>
            <p:ph type="body" idx="1"/>
          </p:nvPr>
        </p:nvSpPr>
        <p:spPr>
          <a:xfrm>
            <a:off x="83100" y="3182025"/>
            <a:ext cx="5885700" cy="1767900"/>
          </a:xfrm>
          <a:prstGeom prst="rect"/>
        </p:spPr>
        <p:txBody>
          <a:bodyPr anchor="t" anchorCtr="0" bIns="91425" lIns="91425" rIns="91425" spcFirstLastPara="1" tIns="91425" wrap="square">
            <a:normAutofit/>
          </a:bodyPr>
          <a:p>
            <a:pPr algn="l" indent="0" lvl="0" marL="0" rtl="0">
              <a:spcBef>
                <a:spcPts val="0"/>
              </a:spcBef>
              <a:spcAft>
                <a:spcPts val="0"/>
              </a:spcAft>
              <a:buClr>
                <a:schemeClr val="dk1"/>
              </a:buClr>
              <a:buSzPct val="61111"/>
              <a:buFont typeface="Arial"/>
              <a:buNone/>
            </a:pPr>
            <a:r>
              <a:rPr lang="en-GB">
                <a:solidFill>
                  <a:schemeClr val="lt1"/>
                </a:solidFill>
                <a:latin typeface="Montserrat"/>
                <a:ea typeface="Montserrat"/>
                <a:cs typeface="Montserrat"/>
                <a:sym typeface="Montserrat"/>
              </a:rPr>
              <a:t>Contact Us:</a:t>
            </a:r>
            <a:endParaRPr>
              <a:solidFill>
                <a:schemeClr val="lt1"/>
              </a:solidFill>
              <a:latin typeface="Montserrat"/>
              <a:ea typeface="Montserrat"/>
              <a:cs typeface="Montserrat"/>
              <a:sym typeface="Montserrat"/>
            </a:endParaRPr>
          </a:p>
          <a:p>
            <a:pPr algn="l" indent="0" lvl="0" marL="0" rtl="0">
              <a:spcBef>
                <a:spcPts val="1200"/>
              </a:spcBef>
              <a:spcAft>
                <a:spcPts val="0"/>
              </a:spcAft>
              <a:buNone/>
            </a:pPr>
            <a:r>
              <a:rPr lang="en-GB">
                <a:solidFill>
                  <a:schemeClr val="lt1"/>
                </a:solidFill>
                <a:latin typeface="Montserrat"/>
                <a:ea typeface="Montserrat"/>
                <a:cs typeface="Montserrat"/>
                <a:sym typeface="Montserrat"/>
              </a:rPr>
              <a:t>Email: info@keyla.ng </a:t>
            </a:r>
            <a:endParaRPr>
              <a:solidFill>
                <a:schemeClr val="lt1"/>
              </a:solidFill>
              <a:latin typeface="Montserrat"/>
              <a:ea typeface="Montserrat"/>
              <a:cs typeface="Montserrat"/>
              <a:sym typeface="Montserrat"/>
            </a:endParaRPr>
          </a:p>
          <a:p>
            <a:pPr algn="l" indent="0" lvl="0" marL="0" rtl="0">
              <a:spcBef>
                <a:spcPts val="1200"/>
              </a:spcBef>
              <a:spcAft>
                <a:spcPts val="0"/>
              </a:spcAft>
              <a:buClr>
                <a:schemeClr val="dk1"/>
              </a:buClr>
              <a:buSzPct val="61111"/>
              <a:buFont typeface="Arial"/>
              <a:buNone/>
            </a:pPr>
            <a:r>
              <a:rPr lang="en-GB">
                <a:solidFill>
                  <a:schemeClr val="lt1"/>
                </a:solidFill>
                <a:latin typeface="Montserrat"/>
                <a:ea typeface="Montserrat"/>
                <a:cs typeface="Montserrat"/>
                <a:sym typeface="Montserrat"/>
              </a:rPr>
              <a:t>Mobile: </a:t>
            </a:r>
            <a:r>
              <a:rPr lang="en-US">
                <a:solidFill>
                  <a:schemeClr val="lt1"/>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a:t>
            </a:r>
            <a:r>
              <a:rPr lang="en-US">
                <a:solidFill>
                  <a:schemeClr val="lt1"/>
                </a:solidFill>
                <a:latin typeface="Montserrat"/>
                <a:ea typeface="Montserrat"/>
                <a:cs typeface="Montserrat"/>
                <a:sym typeface="Montserrat"/>
              </a:rPr>
              <a:t>2</a:t>
            </a:r>
            <a:r>
              <a:rPr lang="en-US">
                <a:solidFill>
                  <a:schemeClr val="lt1"/>
                </a:solidFill>
                <a:latin typeface="Montserrat"/>
                <a:ea typeface="Montserrat"/>
                <a:cs typeface="Montserrat"/>
                <a:sym typeface="Montserrat"/>
              </a:rPr>
              <a:t>3</a:t>
            </a:r>
            <a:r>
              <a:rPr lang="en-US">
                <a:solidFill>
                  <a:schemeClr val="lt1"/>
                </a:solidFill>
                <a:latin typeface="Montserrat"/>
                <a:ea typeface="Montserrat"/>
                <a:cs typeface="Montserrat"/>
                <a:sym typeface="Montserrat"/>
              </a:rPr>
              <a:t>4</a:t>
            </a:r>
            <a:r>
              <a:rPr lang="en-US">
                <a:solidFill>
                  <a:schemeClr val="lt1"/>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8</a:t>
            </a:r>
            <a:r>
              <a:rPr lang="en-US">
                <a:solidFill>
                  <a:schemeClr val="lt1"/>
                </a:solidFill>
                <a:latin typeface="Montserrat"/>
                <a:ea typeface="Montserrat"/>
                <a:cs typeface="Montserrat"/>
                <a:sym typeface="Montserrat"/>
              </a:rPr>
              <a:t>1</a:t>
            </a:r>
            <a:r>
              <a:rPr lang="en-US">
                <a:solidFill>
                  <a:schemeClr val="lt1"/>
                </a:solidFill>
                <a:latin typeface="Montserrat"/>
                <a:ea typeface="Montserrat"/>
                <a:cs typeface="Montserrat"/>
                <a:sym typeface="Montserrat"/>
              </a:rPr>
              <a:t>6</a:t>
            </a:r>
            <a:r>
              <a:rPr lang="en-US">
                <a:solidFill>
                  <a:schemeClr val="lt1"/>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5</a:t>
            </a:r>
            <a:r>
              <a:rPr lang="en-US">
                <a:solidFill>
                  <a:schemeClr val="lt1"/>
                </a:solidFill>
                <a:latin typeface="Montserrat"/>
                <a:ea typeface="Montserrat"/>
                <a:cs typeface="Montserrat"/>
                <a:sym typeface="Montserrat"/>
              </a:rPr>
              <a:t>4</a:t>
            </a:r>
            <a:r>
              <a:rPr lang="en-US">
                <a:solidFill>
                  <a:schemeClr val="lt1"/>
                </a:solidFill>
                <a:latin typeface="Montserrat"/>
                <a:ea typeface="Montserrat"/>
                <a:cs typeface="Montserrat"/>
                <a:sym typeface="Montserrat"/>
              </a:rPr>
              <a:t>1</a:t>
            </a:r>
            <a:r>
              <a:rPr lang="en-US">
                <a:solidFill>
                  <a:schemeClr val="lt1"/>
                </a:solidFill>
                <a:latin typeface="Montserrat"/>
                <a:ea typeface="Montserrat"/>
                <a:cs typeface="Montserrat"/>
                <a:sym typeface="Montserrat"/>
              </a:rPr>
              <a:t> </a:t>
            </a:r>
            <a:r>
              <a:rPr lang="en-US">
                <a:solidFill>
                  <a:schemeClr val="lt1"/>
                </a:solidFill>
                <a:latin typeface="Montserrat"/>
                <a:ea typeface="Montserrat"/>
                <a:cs typeface="Montserrat"/>
                <a:sym typeface="Montserrat"/>
              </a:rPr>
              <a:t>7</a:t>
            </a:r>
            <a:r>
              <a:rPr lang="en-US">
                <a:solidFill>
                  <a:schemeClr val="lt1"/>
                </a:solidFill>
                <a:latin typeface="Montserrat"/>
                <a:ea typeface="Montserrat"/>
                <a:cs typeface="Montserrat"/>
                <a:sym typeface="Montserrat"/>
              </a:rPr>
              <a:t>6</a:t>
            </a:r>
            <a:r>
              <a:rPr lang="en-US">
                <a:solidFill>
                  <a:schemeClr val="lt1"/>
                </a:solidFill>
                <a:latin typeface="Montserrat"/>
                <a:ea typeface="Montserrat"/>
                <a:cs typeface="Montserrat"/>
                <a:sym typeface="Montserrat"/>
              </a:rPr>
              <a:t>4</a:t>
            </a:r>
            <a:r>
              <a:rPr lang="en-US">
                <a:solidFill>
                  <a:schemeClr val="lt1"/>
                </a:solidFill>
                <a:latin typeface="Montserrat"/>
                <a:ea typeface="Montserrat"/>
                <a:cs typeface="Montserrat"/>
                <a:sym typeface="Montserrat"/>
              </a:rPr>
              <a:t>5</a:t>
            </a:r>
            <a:endParaRPr>
              <a:solidFill>
                <a:schemeClr val="lt1"/>
              </a:solidFill>
              <a:latin typeface="Montserrat"/>
              <a:ea typeface="Montserrat"/>
              <a:cs typeface="Montserrat"/>
              <a:sym typeface="Montserrat"/>
            </a:endParaRPr>
          </a:p>
          <a:p>
            <a:pPr algn="l" indent="0" lvl="0" marL="0" rtl="0">
              <a:spcBef>
                <a:spcPts val="1200"/>
              </a:spcBef>
              <a:spcAft>
                <a:spcPts val="0"/>
              </a:spcAft>
              <a:buClr>
                <a:schemeClr val="dk1"/>
              </a:buClr>
              <a:buSzPct val="61111"/>
              <a:buFont typeface="Arial"/>
              <a:buNone/>
            </a:pPr>
            <a:r>
              <a:rPr lang="en-GB">
                <a:solidFill>
                  <a:schemeClr val="lt1"/>
                </a:solidFill>
                <a:latin typeface="Montserrat"/>
                <a:ea typeface="Montserrat"/>
                <a:cs typeface="Montserrat"/>
                <a:sym typeface="Montserrat"/>
              </a:rPr>
              <a:t>+234 807 266 2804</a:t>
            </a:r>
            <a:endParaRPr>
              <a:solidFill>
                <a:schemeClr val="lt1"/>
              </a:solidFill>
              <a:latin typeface="Montserrat"/>
              <a:ea typeface="Montserrat"/>
              <a:cs typeface="Montserrat"/>
              <a:sym typeface="Montserrat"/>
            </a:endParaRPr>
          </a:p>
          <a:p>
            <a:pPr algn="l" indent="0" lvl="0" marL="0" rtl="0">
              <a:spcBef>
                <a:spcPts val="1200"/>
              </a:spcBef>
              <a:spcAft>
                <a:spcPts val="1200"/>
              </a:spcAft>
              <a:buNone/>
            </a:pPr>
            <a:r>
              <a:rPr lang="en-GB">
                <a:solidFill>
                  <a:schemeClr val="lt1"/>
                </a:solidFill>
                <a:latin typeface="Montserrat"/>
                <a:ea typeface="Montserrat"/>
                <a:cs typeface="Montserrat"/>
                <a:sym typeface="Montserrat"/>
              </a:rPr>
              <a:t>Address: 2nd floor Kings Deck Building, Alter- native Route, Off Lekki, Chevron Drive, Aja Lagos.</a:t>
            </a:r>
            <a:endParaRPr>
              <a:solidFill>
                <a:schemeClr val="lt1"/>
              </a:solidFill>
              <a:latin typeface="Montserrat"/>
              <a:ea typeface="Montserrat"/>
              <a:cs typeface="Montserrat"/>
              <a:sym typeface="Montserrat"/>
            </a:endParaRPr>
          </a:p>
        </p:txBody>
      </p:sp>
      <p:pic>
        <p:nvPicPr>
          <p:cNvPr id="2097203" name="Google Shape;187;p29"/>
          <p:cNvPicPr preferRelativeResize="0">
            <a:picLocks/>
          </p:cNvPicPr>
          <p:nvPr/>
        </p:nvPicPr>
        <p:blipFill>
          <a:blip xmlns:r="http://schemas.openxmlformats.org/officeDocument/2006/relationships" r:embed="rId3">
            <a:alphaModFix/>
          </a:blip>
          <a:stretch>
            <a:fillRect/>
          </a:stretch>
        </p:blipFill>
        <p:spPr>
          <a:xfrm>
            <a:off x="7865475" y="4556375"/>
            <a:ext cx="1278526" cy="585000"/>
          </a:xfrm>
          <a:prstGeom prst="rect"/>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6" name="Shape 67"/>
        <p:cNvGrpSpPr/>
        <p:nvPr/>
      </p:nvGrpSpPr>
      <p:grpSpPr>
        <a:xfrm>
          <a:off x="0" y="0"/>
          <a:ext cx="0" cy="0"/>
          <a:chOff x="0" y="0"/>
          <a:chExt cx="0" cy="0"/>
        </a:xfrm>
      </p:grpSpPr>
      <p:pic>
        <p:nvPicPr>
          <p:cNvPr id="2097159" name="Google Shape;68;p14"/>
          <p:cNvPicPr preferRelativeResize="0">
            <a:picLocks/>
          </p:cNvPicPr>
          <p:nvPr/>
        </p:nvPicPr>
        <p:blipFill>
          <a:blip xmlns:r="http://schemas.openxmlformats.org/officeDocument/2006/relationships" r:embed="rId1">
            <a:alphaModFix/>
          </a:blip>
          <a:stretch>
            <a:fillRect/>
          </a:stretch>
        </p:blipFill>
        <p:spPr>
          <a:xfrm>
            <a:off x="0" y="2125"/>
            <a:ext cx="9144000" cy="5139258"/>
          </a:xfrm>
          <a:prstGeom prst="rect"/>
          <a:noFill/>
          <a:ln>
            <a:noFill/>
          </a:ln>
        </p:spPr>
      </p:pic>
      <p:pic>
        <p:nvPicPr>
          <p:cNvPr id="2097160" name="Google Shape;69;p14"/>
          <p:cNvPicPr preferRelativeResize="0">
            <a:picLocks/>
          </p:cNvPicPr>
          <p:nvPr/>
        </p:nvPicPr>
        <p:blipFill>
          <a:blip xmlns:r="http://schemas.openxmlformats.org/officeDocument/2006/relationships" r:embed="rId2">
            <a:alphaModFix/>
          </a:blip>
          <a:stretch>
            <a:fillRect/>
          </a:stretch>
        </p:blipFill>
        <p:spPr>
          <a:xfrm>
            <a:off x="5978255" y="0"/>
            <a:ext cx="2978689" cy="5143499"/>
          </a:xfrm>
          <a:prstGeom prst="rect"/>
          <a:noFill/>
          <a:ln>
            <a:noFill/>
          </a:ln>
        </p:spPr>
      </p:pic>
      <p:sp>
        <p:nvSpPr>
          <p:cNvPr id="1048590" name="Google Shape;70;p14"/>
          <p:cNvSpPr txBox="1"/>
          <p:nvPr>
            <p:ph type="body" idx="1"/>
          </p:nvPr>
        </p:nvSpPr>
        <p:spPr>
          <a:xfrm>
            <a:off x="311700" y="1228675"/>
            <a:ext cx="7633200" cy="3416400"/>
          </a:xfrm>
          <a:prstGeom prst="rect"/>
        </p:spPr>
        <p:txBody>
          <a:bodyPr anchor="t" anchorCtr="0" bIns="91425" lIns="91425" rIns="91425" spcFirstLastPara="1" tIns="91425" wrap="square">
            <a:normAutofit/>
          </a:bodyPr>
          <a:p>
            <a:pPr algn="l" indent="0" lvl="0" marL="0" rtl="0">
              <a:spcBef>
                <a:spcPts val="0"/>
              </a:spcBef>
              <a:spcAft>
                <a:spcPts val="0"/>
              </a:spcAft>
              <a:buNone/>
            </a:pPr>
            <a:r>
              <a:rPr lang="en-GB">
                <a:solidFill>
                  <a:schemeClr val="lt1"/>
                </a:solidFill>
                <a:latin typeface="Montserrat"/>
                <a:ea typeface="Montserrat"/>
                <a:cs typeface="Montserrat"/>
                <a:sym typeface="Montserrat"/>
              </a:rPr>
              <a:t>Keyla Technologies is a technology company that provides technology services like website development, mobile </a:t>
            </a:r>
            <a:r>
              <a:rPr lang="en-GB">
                <a:solidFill>
                  <a:schemeClr val="lt1"/>
                </a:solidFill>
                <a:latin typeface="Montserrat"/>
                <a:ea typeface="Montserrat"/>
                <a:cs typeface="Montserrat"/>
                <a:sym typeface="Montserrat"/>
              </a:rPr>
              <a:t>application development, AI solutions, IT consultation, and lots more. We are focused on delivering quality services to our customers at all time, in order to provide customer satisfaction and increase overall business efficiency.</a:t>
            </a:r>
            <a:endParaRPr>
              <a:solidFill>
                <a:schemeClr val="lt1"/>
              </a:solidFill>
              <a:latin typeface="Montserrat"/>
              <a:ea typeface="Montserrat"/>
              <a:cs typeface="Montserrat"/>
              <a:sym typeface="Montserrat"/>
            </a:endParaRPr>
          </a:p>
          <a:p>
            <a:pPr algn="l" indent="0" lvl="0" marL="0" rtl="0">
              <a:spcBef>
                <a:spcPts val="1200"/>
              </a:spcBef>
              <a:spcAft>
                <a:spcPts val="0"/>
              </a:spcAft>
              <a:buClr>
                <a:schemeClr val="dk1"/>
              </a:buClr>
              <a:buSzPct val="61111"/>
              <a:buFont typeface="Arial"/>
              <a:buNone/>
            </a:pPr>
            <a:r>
              <a:rPr lang="en-GB">
                <a:solidFill>
                  <a:schemeClr val="lt1"/>
                </a:solidFill>
                <a:latin typeface="Montserrat"/>
                <a:ea typeface="Montserrat"/>
                <a:cs typeface="Montserrat"/>
                <a:sym typeface="Montserrat"/>
              </a:rPr>
              <a:t>We understand the need for digitizing business processes, and how best to implement it. Therefore, we don't just build your tech solution, we build it with the best and latest technology or approach, making sure it is standard, and at the same time it is user friendly.</a:t>
            </a:r>
            <a:endParaRPr>
              <a:solidFill>
                <a:schemeClr val="lt1"/>
              </a:solidFill>
              <a:latin typeface="Montserrat"/>
              <a:ea typeface="Montserrat"/>
              <a:cs typeface="Montserrat"/>
              <a:sym typeface="Montserrat"/>
            </a:endParaRPr>
          </a:p>
          <a:p>
            <a:pPr algn="l" indent="0" lvl="0" marL="0" rtl="0">
              <a:spcBef>
                <a:spcPts val="1200"/>
              </a:spcBef>
              <a:spcAft>
                <a:spcPts val="1200"/>
              </a:spcAft>
              <a:buNone/>
            </a:pPr>
            <a:r>
              <a:rPr lang="en-GB">
                <a:solidFill>
                  <a:schemeClr val="lt1"/>
                </a:solidFill>
                <a:latin typeface="Montserrat"/>
                <a:ea typeface="Montserrat"/>
                <a:cs typeface="Montserrat"/>
                <a:sym typeface="Montserrat"/>
              </a:rPr>
              <a:t>We do this by ensuring we have the right team, and the right business structure. Which create an enabling environment for maximum productivity.</a:t>
            </a:r>
            <a:endParaRPr>
              <a:solidFill>
                <a:schemeClr val="lt1"/>
              </a:solidFill>
              <a:latin typeface="Montserrat"/>
              <a:ea typeface="Montserrat"/>
              <a:cs typeface="Montserrat"/>
              <a:sym typeface="Montserrat"/>
            </a:endParaRPr>
          </a:p>
        </p:txBody>
      </p:sp>
      <p:pic>
        <p:nvPicPr>
          <p:cNvPr id="2097161" name="Google Shape;71;p14"/>
          <p:cNvPicPr preferRelativeResize="0">
            <a:picLocks/>
          </p:cNvPicPr>
          <p:nvPr/>
        </p:nvPicPr>
        <p:blipFill>
          <a:blip xmlns:r="http://schemas.openxmlformats.org/officeDocument/2006/relationships" r:embed="rId3">
            <a:alphaModFix/>
          </a:blip>
          <a:stretch>
            <a:fillRect/>
          </a:stretch>
        </p:blipFill>
        <p:spPr>
          <a:xfrm>
            <a:off x="7865475" y="4556375"/>
            <a:ext cx="1278526" cy="585000"/>
          </a:xfrm>
          <a:prstGeom prst="rect"/>
          <a:noFill/>
          <a:ln>
            <a:noFill/>
          </a:ln>
        </p:spPr>
      </p:pic>
      <p:sp>
        <p:nvSpPr>
          <p:cNvPr id="1048591" name="Google Shape;72;p14"/>
          <p:cNvSpPr/>
          <p:nvPr/>
        </p:nvSpPr>
        <p:spPr>
          <a:xfrm>
            <a:off x="0" y="2125"/>
            <a:ext cx="2115600" cy="693600"/>
          </a:xfrm>
          <a:prstGeom prst="flowChartDelay"/>
          <a:solidFill>
            <a:schemeClr val="lt1"/>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2" name="Google Shape;73;p14"/>
          <p:cNvSpPr/>
          <p:nvPr/>
        </p:nvSpPr>
        <p:spPr>
          <a:xfrm>
            <a:off x="0" y="2125"/>
            <a:ext cx="2115600" cy="693600"/>
          </a:xfrm>
          <a:prstGeom prst="flowChartDelay"/>
          <a:solidFill>
            <a:schemeClr val="lt1"/>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593" name="Google Shape;74;p14"/>
          <p:cNvSpPr txBox="1"/>
          <p:nvPr/>
        </p:nvSpPr>
        <p:spPr>
          <a:xfrm>
            <a:off x="225675" y="87325"/>
            <a:ext cx="1467000" cy="5232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sz="2200" lang="en-GB">
                <a:solidFill>
                  <a:srgbClr val="0B5394"/>
                </a:solidFill>
              </a:rPr>
              <a:t>About Us</a:t>
            </a:r>
            <a:endParaRPr sz="2200">
              <a:solidFill>
                <a:srgbClr val="0B5394"/>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9" name="Shape 78"/>
        <p:cNvGrpSpPr/>
        <p:nvPr/>
      </p:nvGrpSpPr>
      <p:grpSpPr>
        <a:xfrm>
          <a:off x="0" y="0"/>
          <a:ext cx="0" cy="0"/>
          <a:chOff x="0" y="0"/>
          <a:chExt cx="0" cy="0"/>
        </a:xfrm>
      </p:grpSpPr>
      <p:pic>
        <p:nvPicPr>
          <p:cNvPr id="2097162" name="Google Shape;79;p15"/>
          <p:cNvPicPr preferRelativeResize="0">
            <a:picLocks/>
          </p:cNvPicPr>
          <p:nvPr/>
        </p:nvPicPr>
        <p:blipFill>
          <a:blip xmlns:r="http://schemas.openxmlformats.org/officeDocument/2006/relationships" r:embed="rId1">
            <a:alphaModFix/>
          </a:blip>
          <a:stretch>
            <a:fillRect/>
          </a:stretch>
        </p:blipFill>
        <p:spPr>
          <a:xfrm>
            <a:off x="0" y="2125"/>
            <a:ext cx="9144000" cy="5139258"/>
          </a:xfrm>
          <a:prstGeom prst="rect"/>
          <a:noFill/>
          <a:ln>
            <a:noFill/>
          </a:ln>
        </p:spPr>
      </p:pic>
      <p:pic>
        <p:nvPicPr>
          <p:cNvPr id="2097163" name="Google Shape;80;p15"/>
          <p:cNvPicPr preferRelativeResize="0">
            <a:picLocks/>
          </p:cNvPicPr>
          <p:nvPr/>
        </p:nvPicPr>
        <p:blipFill>
          <a:blip xmlns:r="http://schemas.openxmlformats.org/officeDocument/2006/relationships" r:embed="rId2">
            <a:alphaModFix/>
          </a:blip>
          <a:stretch>
            <a:fillRect/>
          </a:stretch>
        </p:blipFill>
        <p:spPr>
          <a:xfrm>
            <a:off x="5978255" y="0"/>
            <a:ext cx="2978689" cy="5143499"/>
          </a:xfrm>
          <a:prstGeom prst="rect"/>
          <a:noFill/>
          <a:ln>
            <a:noFill/>
          </a:ln>
        </p:spPr>
      </p:pic>
      <p:sp>
        <p:nvSpPr>
          <p:cNvPr id="1048596" name="Google Shape;81;p15"/>
          <p:cNvSpPr txBox="1"/>
          <p:nvPr>
            <p:ph type="body" idx="1"/>
          </p:nvPr>
        </p:nvSpPr>
        <p:spPr>
          <a:xfrm>
            <a:off x="464100" y="1457275"/>
            <a:ext cx="3663900" cy="2599500"/>
          </a:xfrm>
          <a:prstGeom prst="rect"/>
        </p:spPr>
        <p:txBody>
          <a:bodyPr anchor="t" anchorCtr="0" bIns="91425" lIns="91425" rIns="91425" spcFirstLastPara="1" tIns="91425" wrap="square">
            <a:normAutofit/>
          </a:bodyPr>
          <a:p>
            <a:pPr algn="l" indent="-298450" lvl="0" marL="457200" rtl="0">
              <a:spcBef>
                <a:spcPts val="0"/>
              </a:spcBef>
              <a:spcAft>
                <a:spcPts val="0"/>
              </a:spcAft>
              <a:buClr>
                <a:schemeClr val="lt1"/>
              </a:buClr>
              <a:buSzPts val="1100"/>
              <a:buChar char="●"/>
            </a:pPr>
            <a:r>
              <a:rPr sz="1100" lang="en-GB">
                <a:solidFill>
                  <a:schemeClr val="lt1"/>
                </a:solidFill>
              </a:rPr>
              <a:t>Website Development</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Mobile App Development</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AI Solutions</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IT Consultation</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UI/UX &amp; Graphics Design</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Blockchain Technology</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IOT</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Cloud Services</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E-Business Services</a:t>
            </a:r>
            <a:endParaRPr sz="1100">
              <a:solidFill>
                <a:schemeClr val="lt1"/>
              </a:solidFill>
            </a:endParaRPr>
          </a:p>
          <a:p>
            <a:pPr algn="l" indent="-298450" lvl="0" marL="457200" rtl="0">
              <a:spcBef>
                <a:spcPts val="0"/>
              </a:spcBef>
              <a:spcAft>
                <a:spcPts val="0"/>
              </a:spcAft>
              <a:buClr>
                <a:schemeClr val="lt1"/>
              </a:buClr>
              <a:buSzPts val="1100"/>
              <a:buChar char="●"/>
            </a:pPr>
            <a:r>
              <a:rPr sz="1100" lang="en-GB">
                <a:solidFill>
                  <a:schemeClr val="lt1"/>
                </a:solidFill>
              </a:rPr>
              <a:t>Payment Solutions</a:t>
            </a:r>
            <a:endParaRPr sz="1100">
              <a:solidFill>
                <a:schemeClr val="lt1"/>
              </a:solidFill>
            </a:endParaRPr>
          </a:p>
        </p:txBody>
      </p:sp>
      <p:sp>
        <p:nvSpPr>
          <p:cNvPr id="1048597" name="Google Shape;82;p15"/>
          <p:cNvSpPr txBox="1"/>
          <p:nvPr>
            <p:ph type="body" idx="1"/>
          </p:nvPr>
        </p:nvSpPr>
        <p:spPr>
          <a:xfrm>
            <a:off x="5798100" y="1457275"/>
            <a:ext cx="3465300" cy="2951700"/>
          </a:xfrm>
          <a:prstGeom prst="rect"/>
        </p:spPr>
        <p:txBody>
          <a:bodyPr anchor="t" anchorCtr="0" bIns="91425" lIns="91425" rIns="91425" spcFirstLastPara="1" tIns="91425" wrap="square">
            <a:normAutofit/>
          </a:bodyPr>
          <a:p>
            <a:pPr algn="l" indent="-298450" lvl="0" marL="457200" rtl="0">
              <a:lnSpc>
                <a:spcPct val="105000"/>
              </a:lnSpc>
              <a:spcBef>
                <a:spcPts val="0"/>
              </a:spcBef>
              <a:spcAft>
                <a:spcPts val="0"/>
              </a:spcAft>
              <a:buClr>
                <a:schemeClr val="lt1"/>
              </a:buClr>
              <a:buSzPts val="1100"/>
              <a:buChar char="●"/>
            </a:pPr>
            <a:r>
              <a:rPr sz="1100" lang="en-GB">
                <a:solidFill>
                  <a:schemeClr val="lt1"/>
                </a:solidFill>
              </a:rPr>
              <a:t>PHP</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MySQL, MySQLi, MongoDB, FireBase.</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ASP.net</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Javascript, Node, React.js, Vue.js</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Python</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Java, Kotlin, Dart.</a:t>
            </a:r>
            <a:endParaRPr sz="1100">
              <a:solidFill>
                <a:schemeClr val="lt1"/>
              </a:solidFill>
            </a:endParaRPr>
          </a:p>
          <a:p>
            <a:pPr algn="l" indent="-298450" lvl="0" marL="457200" rtl="0">
              <a:lnSpc>
                <a:spcPct val="105000"/>
              </a:lnSpc>
              <a:spcBef>
                <a:spcPts val="0"/>
              </a:spcBef>
              <a:spcAft>
                <a:spcPts val="0"/>
              </a:spcAft>
              <a:buClr>
                <a:schemeClr val="lt1"/>
              </a:buClr>
              <a:buSzPts val="1100"/>
              <a:buChar char="●"/>
            </a:pPr>
            <a:r>
              <a:rPr sz="1100" lang="en-GB">
                <a:solidFill>
                  <a:schemeClr val="lt1"/>
                </a:solidFill>
              </a:rPr>
              <a:t>Android Studio, Flutter, React Native</a:t>
            </a:r>
            <a:endParaRPr sz="1100">
              <a:solidFill>
                <a:schemeClr val="lt1"/>
              </a:solidFill>
            </a:endParaRPr>
          </a:p>
          <a:p>
            <a:pPr algn="l" indent="0" lvl="0" marL="0" rtl="0">
              <a:lnSpc>
                <a:spcPct val="105000"/>
              </a:lnSpc>
              <a:spcBef>
                <a:spcPts val="1200"/>
              </a:spcBef>
              <a:spcAft>
                <a:spcPts val="1200"/>
              </a:spcAft>
              <a:buNone/>
            </a:pPr>
            <a:r>
              <a:t/>
            </a:r>
            <a:endParaRPr sz="1100">
              <a:solidFill>
                <a:schemeClr val="lt1"/>
              </a:solidFill>
            </a:endParaRPr>
          </a:p>
        </p:txBody>
      </p:sp>
      <p:sp>
        <p:nvSpPr>
          <p:cNvPr id="1048598" name="Google Shape;83;p15"/>
          <p:cNvSpPr txBox="1"/>
          <p:nvPr>
            <p:ph type="body" idx="1"/>
          </p:nvPr>
        </p:nvSpPr>
        <p:spPr>
          <a:xfrm>
            <a:off x="2673900" y="1457275"/>
            <a:ext cx="3465300" cy="2951700"/>
          </a:xfrm>
          <a:prstGeom prst="rect"/>
        </p:spPr>
        <p:txBody>
          <a:bodyPr anchor="t" anchorCtr="0" bIns="91425" lIns="91425" rIns="91425" spcFirstLastPara="1" tIns="91425" wrap="square">
            <a:normAutofit/>
          </a:bodyPr>
          <a:p>
            <a:pPr algn="l" indent="-298450" lvl="0" marL="457200" rtl="0">
              <a:lnSpc>
                <a:spcPct val="85000"/>
              </a:lnSpc>
              <a:spcBef>
                <a:spcPts val="0"/>
              </a:spcBef>
              <a:spcAft>
                <a:spcPts val="0"/>
              </a:spcAft>
              <a:buClr>
                <a:schemeClr val="lt1"/>
              </a:buClr>
              <a:buSzPts val="1100"/>
              <a:buChar char="●"/>
            </a:pPr>
            <a:r>
              <a:rPr sz="1100" lang="en-GB">
                <a:solidFill>
                  <a:schemeClr val="lt1"/>
                </a:solidFill>
              </a:rPr>
              <a:t>IOS, Android, Windows</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Financial technology, Banking</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Payment Solutions</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E-commerce</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Agri-tech</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Blockchain</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Blog</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CRM software</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IOT</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ERP softwares</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Database design &amp; administration</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Health Tech</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Edu-tech</a:t>
            </a:r>
            <a:endParaRPr sz="1100">
              <a:solidFill>
                <a:schemeClr val="lt1"/>
              </a:solidFill>
            </a:endParaRPr>
          </a:p>
          <a:p>
            <a:pPr algn="l" indent="-298450" lvl="0" marL="457200" rtl="0">
              <a:lnSpc>
                <a:spcPct val="85000"/>
              </a:lnSpc>
              <a:spcBef>
                <a:spcPts val="0"/>
              </a:spcBef>
              <a:spcAft>
                <a:spcPts val="0"/>
              </a:spcAft>
              <a:buClr>
                <a:schemeClr val="lt1"/>
              </a:buClr>
              <a:buSzPts val="1100"/>
              <a:buChar char="●"/>
            </a:pPr>
            <a:r>
              <a:rPr sz="1100" lang="en-GB">
                <a:solidFill>
                  <a:schemeClr val="lt1"/>
                </a:solidFill>
              </a:rPr>
              <a:t>USSD</a:t>
            </a:r>
            <a:endParaRPr sz="1100">
              <a:solidFill>
                <a:schemeClr val="lt1"/>
              </a:solidFill>
            </a:endParaRPr>
          </a:p>
        </p:txBody>
      </p:sp>
      <p:sp>
        <p:nvSpPr>
          <p:cNvPr id="1048599" name="Google Shape;84;p15"/>
          <p:cNvSpPr/>
          <p:nvPr/>
        </p:nvSpPr>
        <p:spPr>
          <a:xfrm>
            <a:off x="0" y="2125"/>
            <a:ext cx="2115600" cy="693600"/>
          </a:xfrm>
          <a:prstGeom prst="flowChartDelay"/>
          <a:solidFill>
            <a:schemeClr val="lt1"/>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00" name="Google Shape;85;p15"/>
          <p:cNvSpPr txBox="1"/>
          <p:nvPr/>
        </p:nvSpPr>
        <p:spPr>
          <a:xfrm>
            <a:off x="37625" y="87325"/>
            <a:ext cx="2115600" cy="5232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sz="2200" lang="en-GB">
                <a:solidFill>
                  <a:srgbClr val="0B5394"/>
                </a:solidFill>
              </a:rPr>
              <a:t>Our </a:t>
            </a:r>
            <a:r>
              <a:rPr sz="2200" lang="en-GB">
                <a:solidFill>
                  <a:srgbClr val="0B5394"/>
                </a:solidFill>
              </a:rPr>
              <a:t>Expertise</a:t>
            </a:r>
            <a:endParaRPr sz="2200">
              <a:solidFill>
                <a:srgbClr val="0B5394"/>
              </a:solidFill>
            </a:endParaRPr>
          </a:p>
        </p:txBody>
      </p:sp>
      <p:pic>
        <p:nvPicPr>
          <p:cNvPr id="2097164" name="Google Shape;86;p15"/>
          <p:cNvPicPr preferRelativeResize="0">
            <a:picLocks/>
          </p:cNvPicPr>
          <p:nvPr/>
        </p:nvPicPr>
        <p:blipFill>
          <a:blip xmlns:r="http://schemas.openxmlformats.org/officeDocument/2006/relationships" r:embed="rId3">
            <a:alphaModFix/>
          </a:blip>
          <a:stretch>
            <a:fillRect/>
          </a:stretch>
        </p:blipFill>
        <p:spPr>
          <a:xfrm>
            <a:off x="7865475" y="4556375"/>
            <a:ext cx="1278526" cy="585000"/>
          </a:xfrm>
          <a:prstGeom prst="rect"/>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p:bgPr>
    </p:bg>
    <p:spTree>
      <p:nvGrpSpPr>
        <p:cNvPr id="42" name="Shape 90"/>
        <p:cNvGrpSpPr/>
        <p:nvPr/>
      </p:nvGrpSpPr>
      <p:grpSpPr>
        <a:xfrm>
          <a:off x="0" y="0"/>
          <a:ext cx="0" cy="0"/>
          <a:chOff x="0" y="0"/>
          <a:chExt cx="0" cy="0"/>
        </a:xfrm>
      </p:grpSpPr>
      <p:pic>
        <p:nvPicPr>
          <p:cNvPr id="2097165" name="Google Shape;91;p16"/>
          <p:cNvPicPr preferRelativeResize="0">
            <a:picLocks/>
          </p:cNvPicPr>
          <p:nvPr/>
        </p:nvPicPr>
        <p:blipFill>
          <a:blip xmlns:r="http://schemas.openxmlformats.org/officeDocument/2006/relationships" r:embed="rId1">
            <a:alphaModFix/>
          </a:blip>
          <a:stretch>
            <a:fillRect/>
          </a:stretch>
        </p:blipFill>
        <p:spPr>
          <a:xfrm>
            <a:off x="6724650" y="1934175"/>
            <a:ext cx="2323136" cy="768425"/>
          </a:xfrm>
          <a:prstGeom prst="rect"/>
          <a:noFill/>
          <a:ln>
            <a:noFill/>
          </a:ln>
        </p:spPr>
      </p:pic>
      <p:pic>
        <p:nvPicPr>
          <p:cNvPr id="2097166" name="Google Shape;92;p16"/>
          <p:cNvPicPr preferRelativeResize="0">
            <a:picLocks/>
          </p:cNvPicPr>
          <p:nvPr/>
        </p:nvPicPr>
        <p:blipFill>
          <a:blip xmlns:r="http://schemas.openxmlformats.org/officeDocument/2006/relationships" r:embed="rId2">
            <a:alphaModFix/>
          </a:blip>
          <a:stretch>
            <a:fillRect/>
          </a:stretch>
        </p:blipFill>
        <p:spPr>
          <a:xfrm>
            <a:off x="7865475" y="4556375"/>
            <a:ext cx="1278526" cy="585000"/>
          </a:xfrm>
          <a:prstGeom prst="rect"/>
          <a:noFill/>
          <a:ln>
            <a:noFill/>
          </a:ln>
        </p:spPr>
      </p:pic>
      <p:sp>
        <p:nvSpPr>
          <p:cNvPr id="1048603" name="Google Shape;93;p16"/>
          <p:cNvSpPr/>
          <p:nvPr/>
        </p:nvSpPr>
        <p:spPr>
          <a:xfrm>
            <a:off x="0" y="2125"/>
            <a:ext cx="2115600" cy="693600"/>
          </a:xfrm>
          <a:prstGeom prst="flowChartDelay"/>
          <a:solidFill>
            <a:schemeClr val="lt1"/>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sp>
        <p:nvSpPr>
          <p:cNvPr id="1048604" name="Google Shape;94;p16"/>
          <p:cNvSpPr txBox="1"/>
          <p:nvPr/>
        </p:nvSpPr>
        <p:spPr>
          <a:xfrm>
            <a:off x="-47000" y="41875"/>
            <a:ext cx="1989900" cy="5541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b="1" sz="1200" lang="en-GB">
                <a:solidFill>
                  <a:srgbClr val="0B5394"/>
                </a:solidFill>
                <a:latin typeface="Montserrat"/>
                <a:ea typeface="Montserrat"/>
                <a:cs typeface="Montserrat"/>
                <a:sym typeface="Montserrat"/>
              </a:rPr>
              <a:t>Our partners/clients</a:t>
            </a:r>
            <a:endParaRPr b="1" sz="1200">
              <a:solidFill>
                <a:srgbClr val="0B5394"/>
              </a:solidFill>
              <a:latin typeface="Montserrat"/>
              <a:ea typeface="Montserrat"/>
              <a:cs typeface="Montserrat"/>
              <a:sym typeface="Montserrat"/>
            </a:endParaRPr>
          </a:p>
          <a:p>
            <a:pPr algn="l" indent="0" lvl="0" marL="0" rtl="0">
              <a:spcBef>
                <a:spcPts val="0"/>
              </a:spcBef>
              <a:spcAft>
                <a:spcPts val="0"/>
              </a:spcAft>
              <a:buNone/>
            </a:pPr>
            <a:r>
              <a:rPr b="1" sz="1200" lang="en-GB">
                <a:solidFill>
                  <a:srgbClr val="0B5394"/>
                </a:solidFill>
                <a:latin typeface="Montserrat"/>
                <a:ea typeface="Montserrat"/>
                <a:cs typeface="Montserrat"/>
                <a:sym typeface="Montserrat"/>
              </a:rPr>
              <a:t>Past &amp; Present</a:t>
            </a:r>
            <a:endParaRPr b="1" sz="1200">
              <a:solidFill>
                <a:srgbClr val="0B5394"/>
              </a:solidFill>
              <a:latin typeface="Montserrat"/>
              <a:ea typeface="Montserrat"/>
              <a:cs typeface="Montserrat"/>
              <a:sym typeface="Montserrat"/>
            </a:endParaRPr>
          </a:p>
        </p:txBody>
      </p:sp>
      <p:pic>
        <p:nvPicPr>
          <p:cNvPr id="2097167" name="Google Shape;95;p16"/>
          <p:cNvPicPr preferRelativeResize="0">
            <a:picLocks/>
          </p:cNvPicPr>
          <p:nvPr/>
        </p:nvPicPr>
        <p:blipFill>
          <a:blip xmlns:r="http://schemas.openxmlformats.org/officeDocument/2006/relationships" r:embed="rId3">
            <a:alphaModFix/>
          </a:blip>
          <a:stretch>
            <a:fillRect/>
          </a:stretch>
        </p:blipFill>
        <p:spPr>
          <a:xfrm>
            <a:off x="802449" y="1417663"/>
            <a:ext cx="1147325" cy="1147325"/>
          </a:xfrm>
          <a:prstGeom prst="rect"/>
          <a:noFill/>
          <a:ln>
            <a:noFill/>
          </a:ln>
        </p:spPr>
      </p:pic>
      <p:sp>
        <p:nvSpPr>
          <p:cNvPr id="1048605" name="Google Shape;96;p16"/>
          <p:cNvSpPr txBox="1"/>
          <p:nvPr/>
        </p:nvSpPr>
        <p:spPr>
          <a:xfrm>
            <a:off x="40450" y="4613875"/>
            <a:ext cx="3929400" cy="446400"/>
          </a:xfrm>
          <a:prstGeom prst="rect"/>
          <a:noFill/>
          <a:ln>
            <a:noFill/>
          </a:ln>
        </p:spPr>
        <p:txBody>
          <a:bodyPr anchor="t" anchorCtr="0" bIns="91425" lIns="91425" rIns="91425" spcFirstLastPara="1" tIns="91425" wrap="square">
            <a:spAutoFit/>
          </a:bodyPr>
          <a:p>
            <a:pPr algn="l" indent="0" lvl="0" marL="0" rtl="0">
              <a:spcBef>
                <a:spcPts val="0"/>
              </a:spcBef>
              <a:spcAft>
                <a:spcPts val="0"/>
              </a:spcAft>
              <a:buNone/>
            </a:pPr>
            <a:r>
              <a:rPr sz="1700" lang="en-GB">
                <a:solidFill>
                  <a:schemeClr val="lt1"/>
                </a:solidFill>
                <a:latin typeface="Montserrat"/>
                <a:ea typeface="Montserrat"/>
                <a:cs typeface="Montserrat"/>
                <a:sym typeface="Montserrat"/>
              </a:rPr>
              <a:t>View some of our portfolio below</a:t>
            </a:r>
            <a:endParaRPr sz="1700">
              <a:solidFill>
                <a:schemeClr val="lt1"/>
              </a:solidFill>
              <a:latin typeface="Montserrat"/>
              <a:ea typeface="Montserrat"/>
              <a:cs typeface="Montserrat"/>
              <a:sym typeface="Montserrat"/>
            </a:endParaRPr>
          </a:p>
        </p:txBody>
      </p:sp>
      <p:pic>
        <p:nvPicPr>
          <p:cNvPr id="2097168" name="Google Shape;97;p16"/>
          <p:cNvPicPr preferRelativeResize="0">
            <a:picLocks/>
          </p:cNvPicPr>
          <p:nvPr/>
        </p:nvPicPr>
        <p:blipFill>
          <a:blip xmlns:r="http://schemas.openxmlformats.org/officeDocument/2006/relationships" r:embed="rId4">
            <a:alphaModFix/>
          </a:blip>
          <a:stretch>
            <a:fillRect/>
          </a:stretch>
        </p:blipFill>
        <p:spPr>
          <a:xfrm>
            <a:off x="2822725" y="1658700"/>
            <a:ext cx="1088734" cy="902375"/>
          </a:xfrm>
          <a:prstGeom prst="rect"/>
          <a:noFill/>
          <a:ln>
            <a:noFill/>
          </a:ln>
        </p:spPr>
      </p:pic>
      <p:pic>
        <p:nvPicPr>
          <p:cNvPr id="2097169" name="Google Shape;98;p16"/>
          <p:cNvPicPr preferRelativeResize="0">
            <a:picLocks/>
          </p:cNvPicPr>
          <p:nvPr/>
        </p:nvPicPr>
        <p:blipFill>
          <a:blip xmlns:r="http://schemas.openxmlformats.org/officeDocument/2006/relationships" r:embed="rId5">
            <a:alphaModFix/>
          </a:blip>
          <a:stretch>
            <a:fillRect/>
          </a:stretch>
        </p:blipFill>
        <p:spPr>
          <a:xfrm>
            <a:off x="473400" y="3107350"/>
            <a:ext cx="1545176" cy="660075"/>
          </a:xfrm>
          <a:prstGeom prst="rect"/>
          <a:noFill/>
          <a:ln>
            <a:noFill/>
          </a:ln>
        </p:spPr>
      </p:pic>
      <p:pic>
        <p:nvPicPr>
          <p:cNvPr id="2097170" name="Google Shape;99;p16"/>
          <p:cNvPicPr preferRelativeResize="0">
            <a:picLocks/>
          </p:cNvPicPr>
          <p:nvPr/>
        </p:nvPicPr>
        <p:blipFill>
          <a:blip xmlns:r="http://schemas.openxmlformats.org/officeDocument/2006/relationships" r:embed="rId6">
            <a:alphaModFix/>
          </a:blip>
          <a:stretch>
            <a:fillRect/>
          </a:stretch>
        </p:blipFill>
        <p:spPr>
          <a:xfrm>
            <a:off x="2802125" y="3157828"/>
            <a:ext cx="1388486" cy="585000"/>
          </a:xfrm>
          <a:prstGeom prst="rect"/>
          <a:noFill/>
          <a:ln>
            <a:noFill/>
          </a:ln>
        </p:spPr>
      </p:pic>
      <p:pic>
        <p:nvPicPr>
          <p:cNvPr id="2097171" name="Google Shape;100;p16"/>
          <p:cNvPicPr preferRelativeResize="0">
            <a:picLocks/>
          </p:cNvPicPr>
          <p:nvPr/>
        </p:nvPicPr>
        <p:blipFill>
          <a:blip xmlns:r="http://schemas.openxmlformats.org/officeDocument/2006/relationships" r:embed="rId7">
            <a:alphaModFix/>
          </a:blip>
          <a:stretch>
            <a:fillRect/>
          </a:stretch>
        </p:blipFill>
        <p:spPr>
          <a:xfrm>
            <a:off x="7159400" y="2900450"/>
            <a:ext cx="1229475" cy="1229475"/>
          </a:xfrm>
          <a:prstGeom prst="rect"/>
          <a:noFill/>
          <a:ln>
            <a:noFill/>
          </a:ln>
        </p:spPr>
      </p:pic>
      <p:pic>
        <p:nvPicPr>
          <p:cNvPr id="2097172" name="Google Shape;101;p16"/>
          <p:cNvPicPr preferRelativeResize="0">
            <a:picLocks/>
          </p:cNvPicPr>
          <p:nvPr/>
        </p:nvPicPr>
        <p:blipFill>
          <a:blip xmlns:r="http://schemas.openxmlformats.org/officeDocument/2006/relationships" r:embed="rId8">
            <a:alphaModFix/>
          </a:blip>
          <a:stretch>
            <a:fillRect/>
          </a:stretch>
        </p:blipFill>
        <p:spPr>
          <a:xfrm>
            <a:off x="1578475" y="4337794"/>
            <a:ext cx="1682575" cy="558131"/>
          </a:xfrm>
          <a:prstGeom prst="rect"/>
          <a:noFill/>
          <a:ln>
            <a:noFill/>
          </a:ln>
        </p:spPr>
      </p:pic>
      <p:pic>
        <p:nvPicPr>
          <p:cNvPr id="2097173" name="Google Shape;102;p16"/>
          <p:cNvPicPr preferRelativeResize="0">
            <a:picLocks/>
          </p:cNvPicPr>
          <p:nvPr/>
        </p:nvPicPr>
        <p:blipFill>
          <a:blip xmlns:r="http://schemas.openxmlformats.org/officeDocument/2006/relationships" r:embed="rId9">
            <a:alphaModFix/>
          </a:blip>
          <a:stretch>
            <a:fillRect/>
          </a:stretch>
        </p:blipFill>
        <p:spPr>
          <a:xfrm>
            <a:off x="4173000" y="4263225"/>
            <a:ext cx="1682570" cy="585000"/>
          </a:xfrm>
          <a:prstGeom prst="rect"/>
          <a:noFill/>
          <a:ln>
            <a:noFill/>
          </a:ln>
        </p:spPr>
      </p:pic>
      <p:pic>
        <p:nvPicPr>
          <p:cNvPr id="2097174" name="Google Shape;103;p16"/>
          <p:cNvPicPr preferRelativeResize="0">
            <a:picLocks/>
          </p:cNvPicPr>
          <p:nvPr/>
        </p:nvPicPr>
        <p:blipFill>
          <a:blip xmlns:r="http://schemas.openxmlformats.org/officeDocument/2006/relationships" r:embed="rId10">
            <a:alphaModFix/>
          </a:blip>
          <a:stretch>
            <a:fillRect/>
          </a:stretch>
        </p:blipFill>
        <p:spPr>
          <a:xfrm>
            <a:off x="6691325" y="4268629"/>
            <a:ext cx="1956552" cy="554100"/>
          </a:xfrm>
          <a:prstGeom prst="rect"/>
          <a:noFill/>
          <a:ln>
            <a:noFill/>
          </a:ln>
        </p:spPr>
      </p:pic>
      <p:sp>
        <p:nvSpPr>
          <p:cNvPr id="1048606" name="Google Shape;104;p16"/>
          <p:cNvSpPr/>
          <p:nvPr/>
        </p:nvSpPr>
        <p:spPr>
          <a:xfrm>
            <a:off x="2239900" y="401950"/>
            <a:ext cx="1857000" cy="660000"/>
          </a:xfrm>
          <a:prstGeom prst="rect"/>
          <a:solidFill>
            <a:schemeClr val="dk1"/>
          </a:solidFill>
          <a:ln w="9525" cap="flat" cmpd="sng">
            <a:solidFill>
              <a:schemeClr val="dk2"/>
            </a:solidFill>
            <a:prstDash val="solid"/>
            <a:round/>
            <a:headEnd type="none" w="sm" len="sm"/>
            <a:tailEnd type="none" w="sm" len="sm"/>
          </a:ln>
        </p:spPr>
        <p:txBody>
          <a:bodyPr anchor="ctr" anchorCtr="0" bIns="91425" lIns="91425" rIns="91425" spcFirstLastPara="1" tIns="91425" wrap="square">
            <a:noAutofit/>
          </a:bodyPr>
          <a:p>
            <a:pPr algn="l" indent="0" lvl="0" marL="0" rtl="0">
              <a:spcBef>
                <a:spcPts val="0"/>
              </a:spcBef>
              <a:spcAft>
                <a:spcPts val="0"/>
              </a:spcAft>
              <a:buNone/>
            </a:pPr>
            <a:r>
              <a:t/>
            </a:r>
          </a:p>
        </p:txBody>
      </p:sp>
      <p:pic>
        <p:nvPicPr>
          <p:cNvPr id="2097175" name="Google Shape;105;p16"/>
          <p:cNvPicPr preferRelativeResize="0">
            <a:picLocks/>
          </p:cNvPicPr>
          <p:nvPr/>
        </p:nvPicPr>
        <p:blipFill>
          <a:blip xmlns:r="http://schemas.openxmlformats.org/officeDocument/2006/relationships" r:embed="rId11">
            <a:alphaModFix/>
          </a:blip>
          <a:stretch>
            <a:fillRect/>
          </a:stretch>
        </p:blipFill>
        <p:spPr>
          <a:xfrm>
            <a:off x="2268000" y="460701"/>
            <a:ext cx="1709925" cy="463224"/>
          </a:xfrm>
          <a:prstGeom prst="rect"/>
          <a:noFill/>
          <a:ln>
            <a:noFill/>
          </a:ln>
        </p:spPr>
      </p:pic>
      <p:pic>
        <p:nvPicPr>
          <p:cNvPr id="2097176" name="Google Shape;106;p16"/>
          <p:cNvPicPr preferRelativeResize="0">
            <a:picLocks/>
          </p:cNvPicPr>
          <p:nvPr/>
        </p:nvPicPr>
        <p:blipFill>
          <a:blip xmlns:r="http://schemas.openxmlformats.org/officeDocument/2006/relationships" r:embed="rId12">
            <a:alphaModFix/>
          </a:blip>
          <a:stretch>
            <a:fillRect/>
          </a:stretch>
        </p:blipFill>
        <p:spPr>
          <a:xfrm>
            <a:off x="4358923" y="364448"/>
            <a:ext cx="2214882" cy="902375"/>
          </a:xfrm>
          <a:prstGeom prst="rect"/>
          <a:noFill/>
          <a:ln>
            <a:noFill/>
          </a:ln>
        </p:spPr>
      </p:pic>
      <p:pic>
        <p:nvPicPr>
          <p:cNvPr id="2097177" name="Google Shape;107;p16"/>
          <p:cNvPicPr preferRelativeResize="0">
            <a:picLocks/>
          </p:cNvPicPr>
          <p:nvPr/>
        </p:nvPicPr>
        <p:blipFill>
          <a:blip xmlns:r="http://schemas.openxmlformats.org/officeDocument/2006/relationships" r:embed="rId13">
            <a:alphaModFix/>
          </a:blip>
          <a:stretch>
            <a:fillRect/>
          </a:stretch>
        </p:blipFill>
        <p:spPr>
          <a:xfrm>
            <a:off x="4503673" y="1511114"/>
            <a:ext cx="1857000" cy="547748"/>
          </a:xfrm>
          <a:prstGeom prst="rect"/>
          <a:noFill/>
          <a:ln>
            <a:noFill/>
          </a:ln>
        </p:spPr>
      </p:pic>
      <p:pic>
        <p:nvPicPr>
          <p:cNvPr id="2097178" name="Google Shape;108;p16"/>
          <p:cNvPicPr preferRelativeResize="0">
            <a:picLocks/>
          </p:cNvPicPr>
          <p:nvPr/>
        </p:nvPicPr>
        <p:blipFill>
          <a:blip xmlns:r="http://schemas.openxmlformats.org/officeDocument/2006/relationships" r:embed="rId14">
            <a:alphaModFix/>
          </a:blip>
          <a:stretch>
            <a:fillRect/>
          </a:stretch>
        </p:blipFill>
        <p:spPr>
          <a:xfrm>
            <a:off x="7115531" y="795250"/>
            <a:ext cx="1989900" cy="497475"/>
          </a:xfrm>
          <a:prstGeom prst="rect"/>
          <a:noFill/>
          <a:ln>
            <a:noFill/>
          </a:ln>
        </p:spPr>
      </p:pic>
      <p:pic>
        <p:nvPicPr>
          <p:cNvPr id="2097179" name="Google Shape;109;p16"/>
          <p:cNvPicPr preferRelativeResize="0">
            <a:picLocks/>
          </p:cNvPicPr>
          <p:nvPr/>
        </p:nvPicPr>
        <p:blipFill>
          <a:blip xmlns:r="http://schemas.openxmlformats.org/officeDocument/2006/relationships" r:embed="rId15">
            <a:alphaModFix/>
          </a:blip>
          <a:stretch>
            <a:fillRect/>
          </a:stretch>
        </p:blipFill>
        <p:spPr>
          <a:xfrm>
            <a:off x="4989025" y="2571746"/>
            <a:ext cx="1545175" cy="700479"/>
          </a:xfrm>
          <a:prstGeom prst="rect"/>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C4587"/>
        </a:solidFill>
      </p:bgPr>
    </p:bg>
    <p:spTree>
      <p:nvGrpSpPr>
        <p:cNvPr id="45" name="Shape 113"/>
        <p:cNvGrpSpPr/>
        <p:nvPr/>
      </p:nvGrpSpPr>
      <p:grpSpPr>
        <a:xfrm>
          <a:off x="0" y="0"/>
          <a:ext cx="0" cy="0"/>
          <a:chOff x="0" y="0"/>
          <a:chExt cx="0" cy="0"/>
        </a:xfrm>
      </p:grpSpPr>
      <p:pic>
        <p:nvPicPr>
          <p:cNvPr id="2097180" name="Google Shape;114;p17"/>
          <p:cNvPicPr preferRelativeResize="0">
            <a:picLocks/>
          </p:cNvPicPr>
          <p:nvPr/>
        </p:nvPicPr>
        <p:blipFill>
          <a:blip xmlns:r="http://schemas.openxmlformats.org/officeDocument/2006/relationships" r:embed="rId1">
            <a:alphaModFix/>
          </a:blip>
          <a:stretch>
            <a:fillRect/>
          </a:stretch>
        </p:blipFill>
        <p:spPr>
          <a:xfrm>
            <a:off x="0" y="78425"/>
            <a:ext cx="9144000" cy="5013225"/>
          </a:xfrm>
          <a:prstGeom prst="rect"/>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48" name="Shape 118"/>
        <p:cNvGrpSpPr/>
        <p:nvPr/>
      </p:nvGrpSpPr>
      <p:grpSpPr>
        <a:xfrm>
          <a:off x="0" y="0"/>
          <a:ext cx="0" cy="0"/>
          <a:chOff x="0" y="0"/>
          <a:chExt cx="0" cy="0"/>
        </a:xfrm>
      </p:grpSpPr>
      <p:pic>
        <p:nvPicPr>
          <p:cNvPr id="2097181" name="Google Shape;119;p18"/>
          <p:cNvPicPr preferRelativeResize="0">
            <a:picLocks/>
          </p:cNvPicPr>
          <p:nvPr/>
        </p:nvPicPr>
        <p:blipFill>
          <a:blip xmlns:r="http://schemas.openxmlformats.org/officeDocument/2006/relationships" r:embed="rId1">
            <a:alphaModFix/>
          </a:blip>
          <a:stretch>
            <a:fillRect/>
          </a:stretch>
        </p:blipFill>
        <p:spPr>
          <a:xfrm>
            <a:off x="0" y="227075"/>
            <a:ext cx="9144000" cy="4664135"/>
          </a:xfrm>
          <a:prstGeom prst="rect"/>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Shape 123"/>
        <p:cNvGrpSpPr/>
        <p:nvPr/>
      </p:nvGrpSpPr>
      <p:grpSpPr>
        <a:xfrm>
          <a:off x="0" y="0"/>
          <a:ext cx="0" cy="0"/>
          <a:chOff x="0" y="0"/>
          <a:chExt cx="0" cy="0"/>
        </a:xfrm>
      </p:grpSpPr>
      <p:pic>
        <p:nvPicPr>
          <p:cNvPr id="2097182" name="Google Shape;124;p19"/>
          <p:cNvPicPr preferRelativeResize="0">
            <a:picLocks/>
          </p:cNvPicPr>
          <p:nvPr/>
        </p:nvPicPr>
        <p:blipFill>
          <a:blip xmlns:r="http://schemas.openxmlformats.org/officeDocument/2006/relationships" r:embed="rId1">
            <a:alphaModFix/>
          </a:blip>
          <a:stretch>
            <a:fillRect/>
          </a:stretch>
        </p:blipFill>
        <p:spPr>
          <a:xfrm>
            <a:off x="7132955" y="228600"/>
            <a:ext cx="2011046" cy="4582130"/>
          </a:xfrm>
          <a:prstGeom prst="rect"/>
          <a:noFill/>
          <a:ln>
            <a:noFill/>
          </a:ln>
        </p:spPr>
      </p:pic>
      <p:pic>
        <p:nvPicPr>
          <p:cNvPr id="2097183" name="Google Shape;125;p19"/>
          <p:cNvPicPr preferRelativeResize="0">
            <a:picLocks/>
          </p:cNvPicPr>
          <p:nvPr/>
        </p:nvPicPr>
        <p:blipFill>
          <a:blip xmlns:r="http://schemas.openxmlformats.org/officeDocument/2006/relationships" r:embed="rId2">
            <a:alphaModFix/>
          </a:blip>
          <a:stretch>
            <a:fillRect/>
          </a:stretch>
        </p:blipFill>
        <p:spPr>
          <a:xfrm>
            <a:off x="76200" y="152400"/>
            <a:ext cx="2123652" cy="4838700"/>
          </a:xfrm>
          <a:prstGeom prst="rect"/>
          <a:noFill/>
          <a:ln>
            <a:noFill/>
          </a:ln>
        </p:spPr>
      </p:pic>
      <p:pic>
        <p:nvPicPr>
          <p:cNvPr id="2097184" name="Google Shape;126;p19"/>
          <p:cNvPicPr preferRelativeResize="0">
            <a:picLocks/>
          </p:cNvPicPr>
          <p:nvPr/>
        </p:nvPicPr>
        <p:blipFill>
          <a:blip xmlns:r="http://schemas.openxmlformats.org/officeDocument/2006/relationships" r:embed="rId3">
            <a:alphaModFix/>
          </a:blip>
          <a:stretch>
            <a:fillRect/>
          </a:stretch>
        </p:blipFill>
        <p:spPr>
          <a:xfrm>
            <a:off x="2428452" y="152400"/>
            <a:ext cx="2123652" cy="4838700"/>
          </a:xfrm>
          <a:prstGeom prst="rect"/>
          <a:noFill/>
          <a:ln>
            <a:noFill/>
          </a:ln>
        </p:spPr>
      </p:pic>
      <p:pic>
        <p:nvPicPr>
          <p:cNvPr id="2097185" name="Google Shape;127;p19"/>
          <p:cNvPicPr preferRelativeResize="0">
            <a:picLocks/>
          </p:cNvPicPr>
          <p:nvPr/>
        </p:nvPicPr>
        <p:blipFill>
          <a:blip xmlns:r="http://schemas.openxmlformats.org/officeDocument/2006/relationships" r:embed="rId4">
            <a:alphaModFix/>
          </a:blip>
          <a:stretch>
            <a:fillRect/>
          </a:stretch>
        </p:blipFill>
        <p:spPr>
          <a:xfrm>
            <a:off x="4780703" y="228600"/>
            <a:ext cx="2047451" cy="4665079"/>
          </a:xfrm>
          <a:prstGeom prst="rect"/>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54" name="Shape 131"/>
        <p:cNvGrpSpPr/>
        <p:nvPr/>
      </p:nvGrpSpPr>
      <p:grpSpPr>
        <a:xfrm>
          <a:off x="0" y="0"/>
          <a:ext cx="0" cy="0"/>
          <a:chOff x="0" y="0"/>
          <a:chExt cx="0" cy="0"/>
        </a:xfrm>
      </p:grpSpPr>
      <p:pic>
        <p:nvPicPr>
          <p:cNvPr id="2097186" name="Google Shape;132;p20"/>
          <p:cNvPicPr preferRelativeResize="0">
            <a:picLocks/>
          </p:cNvPicPr>
          <p:nvPr/>
        </p:nvPicPr>
        <p:blipFill>
          <a:blip xmlns:r="http://schemas.openxmlformats.org/officeDocument/2006/relationships" r:embed="rId1">
            <a:alphaModFix/>
          </a:blip>
          <a:stretch>
            <a:fillRect/>
          </a:stretch>
        </p:blipFill>
        <p:spPr>
          <a:xfrm>
            <a:off x="152400" y="381000"/>
            <a:ext cx="8839197" cy="4153281"/>
          </a:xfrm>
          <a:prstGeom prst="rect"/>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57" name="Shape 136"/>
        <p:cNvGrpSpPr/>
        <p:nvPr/>
      </p:nvGrpSpPr>
      <p:grpSpPr>
        <a:xfrm>
          <a:off x="0" y="0"/>
          <a:ext cx="0" cy="0"/>
          <a:chOff x="0" y="0"/>
          <a:chExt cx="0" cy="0"/>
        </a:xfrm>
      </p:grpSpPr>
      <p:pic>
        <p:nvPicPr>
          <p:cNvPr id="2097187" name="Google Shape;137;p21"/>
          <p:cNvPicPr preferRelativeResize="0">
            <a:picLocks/>
          </p:cNvPicPr>
          <p:nvPr/>
        </p:nvPicPr>
        <p:blipFill>
          <a:blip xmlns:r="http://schemas.openxmlformats.org/officeDocument/2006/relationships" r:embed="rId1">
            <a:alphaModFix/>
          </a:blip>
          <a:stretch>
            <a:fillRect/>
          </a:stretch>
        </p:blipFill>
        <p:spPr>
          <a:xfrm>
            <a:off x="152400" y="152400"/>
            <a:ext cx="2219983" cy="4838700"/>
          </a:xfrm>
          <a:prstGeom prst="rect"/>
          <a:noFill/>
          <a:ln>
            <a:noFill/>
          </a:ln>
        </p:spPr>
      </p:pic>
      <p:pic>
        <p:nvPicPr>
          <p:cNvPr id="2097188" name="Google Shape;138;p21"/>
          <p:cNvPicPr preferRelativeResize="0">
            <a:picLocks/>
          </p:cNvPicPr>
          <p:nvPr/>
        </p:nvPicPr>
        <p:blipFill>
          <a:blip xmlns:r="http://schemas.openxmlformats.org/officeDocument/2006/relationships" r:embed="rId2">
            <a:alphaModFix/>
          </a:blip>
          <a:stretch>
            <a:fillRect/>
          </a:stretch>
        </p:blipFill>
        <p:spPr>
          <a:xfrm>
            <a:off x="2524783" y="152400"/>
            <a:ext cx="2276389" cy="4838702"/>
          </a:xfrm>
          <a:prstGeom prst="rect"/>
          <a:noFill/>
          <a:ln>
            <a:noFill/>
          </a:ln>
        </p:spPr>
      </p:pic>
      <p:pic>
        <p:nvPicPr>
          <p:cNvPr id="2097189" name="Google Shape;139;p21"/>
          <p:cNvPicPr preferRelativeResize="0">
            <a:picLocks/>
          </p:cNvPicPr>
          <p:nvPr/>
        </p:nvPicPr>
        <p:blipFill>
          <a:blip xmlns:r="http://schemas.openxmlformats.org/officeDocument/2006/relationships" r:embed="rId3">
            <a:alphaModFix/>
          </a:blip>
          <a:stretch>
            <a:fillRect/>
          </a:stretch>
        </p:blipFill>
        <p:spPr>
          <a:xfrm>
            <a:off x="4953572" y="152400"/>
            <a:ext cx="2258786" cy="4838700"/>
          </a:xfrm>
          <a:prstGeom prst="rect"/>
          <a:noFill/>
          <a:ln>
            <a:noFill/>
          </a:ln>
        </p:spPr>
      </p:pic>
      <p:pic>
        <p:nvPicPr>
          <p:cNvPr id="2097190" name="Google Shape;140;p21"/>
          <p:cNvPicPr preferRelativeResize="0">
            <a:picLocks/>
          </p:cNvPicPr>
          <p:nvPr/>
        </p:nvPicPr>
        <p:blipFill>
          <a:blip xmlns:r="http://schemas.openxmlformats.org/officeDocument/2006/relationships" r:embed="rId4">
            <a:alphaModFix/>
          </a:blip>
          <a:stretch>
            <a:fillRect/>
          </a:stretch>
        </p:blipFill>
        <p:spPr>
          <a:xfrm>
            <a:off x="7364758" y="152400"/>
            <a:ext cx="1626842" cy="3554511"/>
          </a:xfrm>
          <a:prstGeom prst="rect"/>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creator>itel P662L</dc:creator>
  <dcterms:created xsi:type="dcterms:W3CDTF">2024-04-21T08:38:56Z</dcterms:created>
  <dcterms:modified xsi:type="dcterms:W3CDTF">2024-04-21T08:38:56Z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4108c400acab44fda7d06ae93bb45236</vt:lpwstr>
  </property>
</Properties>
</file>